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  <p:sldId id="261" r:id="rId7"/>
    <p:sldId id="263" r:id="rId8"/>
    <p:sldId id="266" r:id="rId9"/>
    <p:sldId id="270" r:id="rId10"/>
    <p:sldId id="272" r:id="rId11"/>
    <p:sldId id="259" r:id="rId12"/>
    <p:sldId id="275" r:id="rId13"/>
    <p:sldId id="271" r:id="rId14"/>
    <p:sldId id="274" r:id="rId15"/>
    <p:sldId id="27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C1AD1C5-0E3D-4889-AAE7-7C4C9E216E81}" v="112" dt="2023-01-05T10:42:05.219"/>
    <p1510:client id="{2F4181F4-6E08-CB41-F5B6-94E25F62C2BD}" v="1033" dt="2022-12-13T10:54:58.336"/>
    <p1510:client id="{CA30D73B-2261-F487-E11A-DFE28807CA35}" v="376" dt="2022-12-13T11:01:01.380"/>
    <p1510:client id="{D66B0137-0B28-1B31-69D3-2BDED192F4E0}" v="29" dt="2022-12-13T12:16:35.823"/>
    <p1510:client id="{DF2F64B1-6C52-312E-6AFD-E022A4627323}" v="5" dt="2022-12-13T11:51:02.1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3" d="100"/>
          <a:sy n="53" d="100"/>
        </p:scale>
        <p:origin x="835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Williams SPL" userId="S::williams.j2@welearn365.com::7e973995-e285-4dd4-a937-41f9ce3e63a0" providerId="AD" clId="Web-{CA30D73B-2261-F487-E11A-DFE28807CA35}"/>
    <pc:docChg chg="addSld modSld sldOrd">
      <pc:chgData name="J Williams SPL" userId="S::williams.j2@welearn365.com::7e973995-e285-4dd4-a937-41f9ce3e63a0" providerId="AD" clId="Web-{CA30D73B-2261-F487-E11A-DFE28807CA35}" dt="2022-12-13T11:01:01.380" v="377" actId="1076"/>
      <pc:docMkLst>
        <pc:docMk/>
      </pc:docMkLst>
      <pc:sldChg chg="addSp delSp modSp addAnim delAnim">
        <pc:chgData name="J Williams SPL" userId="S::williams.j2@welearn365.com::7e973995-e285-4dd4-a937-41f9ce3e63a0" providerId="AD" clId="Web-{CA30D73B-2261-F487-E11A-DFE28807CA35}" dt="2022-12-13T10:41:35.443" v="352" actId="14100"/>
        <pc:sldMkLst>
          <pc:docMk/>
          <pc:sldMk cId="3860535277" sldId="256"/>
        </pc:sldMkLst>
        <pc:spChg chg="mod">
          <ac:chgData name="J Williams SPL" userId="S::williams.j2@welearn365.com::7e973995-e285-4dd4-a937-41f9ce3e63a0" providerId="AD" clId="Web-{CA30D73B-2261-F487-E11A-DFE28807CA35}" dt="2022-12-13T10:41:16.974" v="342" actId="1076"/>
          <ac:spMkLst>
            <pc:docMk/>
            <pc:sldMk cId="3860535277" sldId="256"/>
            <ac:spMk id="2" creationId="{00000000-0000-0000-0000-000000000000}"/>
          </ac:spMkLst>
        </pc:spChg>
        <pc:spChg chg="mod">
          <ac:chgData name="J Williams SPL" userId="S::williams.j2@welearn365.com::7e973995-e285-4dd4-a937-41f9ce3e63a0" providerId="AD" clId="Web-{CA30D73B-2261-F487-E11A-DFE28807CA35}" dt="2022-12-13T10:41:35.443" v="352" actId="14100"/>
          <ac:spMkLst>
            <pc:docMk/>
            <pc:sldMk cId="3860535277" sldId="256"/>
            <ac:spMk id="3" creationId="{00000000-0000-0000-0000-000000000000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36" creationId="{C0B27210-D0CA-4654-B3E3-9ABB4F178EA1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37" creationId="{1DB7C82F-AB7E-4F0C-B829-FA1B9C415180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38" creationId="{70B66945-4967-4040-926D-DCA44313CDAB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43" creationId="{362D44EE-C852-4460-B8B5-C4F2BC20510C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45" creationId="{658970D8-8D1D-4B5C-894B-E871CC86543D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47" creationId="{F227E5B6-9132-43CA-B503-37A18562ADF2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49" creationId="{03C2051E-A88D-48E5-BACF-AAED17892722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51" creationId="{7821A508-2985-4905-874A-527429BAABFA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53" creationId="{D2929CB1-0E3C-4B2D-ADC5-0154FB33BA44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06.255" v="339"/>
          <ac:spMkLst>
            <pc:docMk/>
            <pc:sldMk cId="3860535277" sldId="256"/>
            <ac:spMk id="55" creationId="{5F2F0C84-BE8C-4DC2-A6D3-30349A801D5C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57" creationId="{379C0369-A022-4605-B2F4-7773B74CCC12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58" creationId="{FFFD28B7-CC22-4615-B487-71F011040163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59" creationId="{712E4DE6-A2E5-4786-B1B9-795E13D1294D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60" creationId="{176DEB1C-09CA-478A-AEEF-963E89897314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10:41:11.817" v="341"/>
          <ac:spMkLst>
            <pc:docMk/>
            <pc:sldMk cId="3860535277" sldId="256"/>
            <ac:spMk id="61" creationId="{28861D55-9A89-4552-8E10-2201E1991DB4}"/>
          </ac:spMkLst>
        </pc:spChg>
        <pc:picChg chg="mod">
          <ac:chgData name="J Williams SPL" userId="S::williams.j2@welearn365.com::7e973995-e285-4dd4-a937-41f9ce3e63a0" providerId="AD" clId="Web-{CA30D73B-2261-F487-E11A-DFE28807CA35}" dt="2022-12-13T10:41:11.817" v="341"/>
          <ac:picMkLst>
            <pc:docMk/>
            <pc:sldMk cId="3860535277" sldId="256"/>
            <ac:picMk id="4" creationId="{833D3555-B3C0-A9AA-42D7-D8409F0C7DCE}"/>
          </ac:picMkLst>
        </pc:picChg>
      </pc:sldChg>
      <pc:sldChg chg="addSp delSp modSp mod setBg">
        <pc:chgData name="J Williams SPL" userId="S::williams.j2@welearn365.com::7e973995-e285-4dd4-a937-41f9ce3e63a0" providerId="AD" clId="Web-{CA30D73B-2261-F487-E11A-DFE28807CA35}" dt="2022-12-13T09:40:35.414" v="53"/>
        <pc:sldMkLst>
          <pc:docMk/>
          <pc:sldMk cId="1833080367" sldId="257"/>
        </pc:sldMkLst>
        <pc:spChg chg="mod">
          <ac:chgData name="J Williams SPL" userId="S::williams.j2@welearn365.com::7e973995-e285-4dd4-a937-41f9ce3e63a0" providerId="AD" clId="Web-{CA30D73B-2261-F487-E11A-DFE28807CA35}" dt="2022-12-13T09:40:35.414" v="53"/>
          <ac:spMkLst>
            <pc:docMk/>
            <pc:sldMk cId="1833080367" sldId="257"/>
            <ac:spMk id="2" creationId="{00000000-0000-0000-0000-000000000000}"/>
          </ac:spMkLst>
        </pc:spChg>
        <pc:spChg chg="del mod">
          <ac:chgData name="J Williams SPL" userId="S::williams.j2@welearn365.com::7e973995-e285-4dd4-a937-41f9ce3e63a0" providerId="AD" clId="Web-{CA30D73B-2261-F487-E11A-DFE28807CA35}" dt="2022-12-13T09:40:35.414" v="53"/>
          <ac:spMkLst>
            <pc:docMk/>
            <pc:sldMk cId="1833080367" sldId="257"/>
            <ac:spMk id="3" creationId="{00000000-0000-0000-0000-000000000000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31:52.431" v="8"/>
          <ac:spMkLst>
            <pc:docMk/>
            <pc:sldMk cId="1833080367" sldId="257"/>
            <ac:spMk id="8" creationId="{907EF6B7-1338-4443-8C46-6A318D952DFD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31:52.431" v="8"/>
          <ac:spMkLst>
            <pc:docMk/>
            <pc:sldMk cId="1833080367" sldId="257"/>
            <ac:spMk id="10" creationId="{DAAE4CDD-124C-4DCF-9584-B6033B545DD5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31:52.431" v="8"/>
          <ac:spMkLst>
            <pc:docMk/>
            <pc:sldMk cId="1833080367" sldId="257"/>
            <ac:spMk id="12" creationId="{081E4A58-353D-44AE-B2FC-2A74E2E400F7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40:35.414" v="53"/>
          <ac:spMkLst>
            <pc:docMk/>
            <pc:sldMk cId="1833080367" sldId="257"/>
            <ac:spMk id="17" creationId="{907EF6B7-1338-4443-8C46-6A318D952DFD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40:35.414" v="53"/>
          <ac:spMkLst>
            <pc:docMk/>
            <pc:sldMk cId="1833080367" sldId="257"/>
            <ac:spMk id="19" creationId="{DAAE4CDD-124C-4DCF-9584-B6033B545DD5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40:35.414" v="53"/>
          <ac:spMkLst>
            <pc:docMk/>
            <pc:sldMk cId="1833080367" sldId="257"/>
            <ac:spMk id="21" creationId="{081E4A58-353D-44AE-B2FC-2A74E2E400F7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0:35.414" v="53"/>
          <ac:spMkLst>
            <pc:docMk/>
            <pc:sldMk cId="1833080367" sldId="257"/>
            <ac:spMk id="27" creationId="{B819A166-7571-4003-A6B8-B62034C3ED30}"/>
          </ac:spMkLst>
        </pc:spChg>
        <pc:graphicFrameChg chg="add">
          <ac:chgData name="J Williams SPL" userId="S::williams.j2@welearn365.com::7e973995-e285-4dd4-a937-41f9ce3e63a0" providerId="AD" clId="Web-{CA30D73B-2261-F487-E11A-DFE28807CA35}" dt="2022-12-13T09:40:35.414" v="53"/>
          <ac:graphicFrameMkLst>
            <pc:docMk/>
            <pc:sldMk cId="1833080367" sldId="257"/>
            <ac:graphicFrameMk id="23" creationId="{FC22200E-4899-C2B4-11D6-85AA579ED46B}"/>
          </ac:graphicFrameMkLst>
        </pc:graphicFrameChg>
      </pc:sldChg>
      <pc:sldChg chg="addSp delSp modSp mod setBg">
        <pc:chgData name="J Williams SPL" userId="S::williams.j2@welearn365.com::7e973995-e285-4dd4-a937-41f9ce3e63a0" providerId="AD" clId="Web-{CA30D73B-2261-F487-E11A-DFE28807CA35}" dt="2022-12-13T09:32:03.088" v="9"/>
        <pc:sldMkLst>
          <pc:docMk/>
          <pc:sldMk cId="3524051189" sldId="258"/>
        </pc:sldMkLst>
        <pc:spChg chg="mod">
          <ac:chgData name="J Williams SPL" userId="S::williams.j2@welearn365.com::7e973995-e285-4dd4-a937-41f9ce3e63a0" providerId="AD" clId="Web-{CA30D73B-2261-F487-E11A-DFE28807CA35}" dt="2022-12-13T09:32:03.088" v="9"/>
          <ac:spMkLst>
            <pc:docMk/>
            <pc:sldMk cId="3524051189" sldId="258"/>
            <ac:spMk id="2" creationId="{00000000-0000-0000-0000-000000000000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09:32:03.088" v="9"/>
          <ac:spMkLst>
            <pc:docMk/>
            <pc:sldMk cId="3524051189" sldId="258"/>
            <ac:spMk id="3" creationId="{00000000-0000-0000-0000-000000000000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32:03.088" v="9"/>
          <ac:spMkLst>
            <pc:docMk/>
            <pc:sldMk cId="3524051189" sldId="258"/>
            <ac:spMk id="9" creationId="{B819A166-7571-4003-A6B8-B62034C3ED30}"/>
          </ac:spMkLst>
        </pc:spChg>
        <pc:graphicFrameChg chg="add">
          <ac:chgData name="J Williams SPL" userId="S::williams.j2@welearn365.com::7e973995-e285-4dd4-a937-41f9ce3e63a0" providerId="AD" clId="Web-{CA30D73B-2261-F487-E11A-DFE28807CA35}" dt="2022-12-13T09:32:03.088" v="9"/>
          <ac:graphicFrameMkLst>
            <pc:docMk/>
            <pc:sldMk cId="3524051189" sldId="258"/>
            <ac:graphicFrameMk id="5" creationId="{509A77DC-1AB5-AB96-7BCE-AC30B6E13500}"/>
          </ac:graphicFrameMkLst>
        </pc:graphicFrameChg>
      </pc:sldChg>
      <pc:sldChg chg="modSp">
        <pc:chgData name="J Williams SPL" userId="S::williams.j2@welearn365.com::7e973995-e285-4dd4-a937-41f9ce3e63a0" providerId="AD" clId="Web-{CA30D73B-2261-F487-E11A-DFE28807CA35}" dt="2022-12-13T10:06:00.659" v="182" actId="20577"/>
        <pc:sldMkLst>
          <pc:docMk/>
          <pc:sldMk cId="463334956" sldId="259"/>
        </pc:sldMkLst>
        <pc:spChg chg="mod">
          <ac:chgData name="J Williams SPL" userId="S::williams.j2@welearn365.com::7e973995-e285-4dd4-a937-41f9ce3e63a0" providerId="AD" clId="Web-{CA30D73B-2261-F487-E11A-DFE28807CA35}" dt="2022-12-13T10:06:00.659" v="182" actId="20577"/>
          <ac:spMkLst>
            <pc:docMk/>
            <pc:sldMk cId="463334956" sldId="259"/>
            <ac:spMk id="3" creationId="{00000000-0000-0000-0000-000000000000}"/>
          </ac:spMkLst>
        </pc:spChg>
      </pc:sldChg>
      <pc:sldChg chg="addSp modSp mod setBg">
        <pc:chgData name="J Williams SPL" userId="S::williams.j2@welearn365.com::7e973995-e285-4dd4-a937-41f9ce3e63a0" providerId="AD" clId="Web-{CA30D73B-2261-F487-E11A-DFE28807CA35}" dt="2022-12-13T09:41:29.744" v="56" actId="20577"/>
        <pc:sldMkLst>
          <pc:docMk/>
          <pc:sldMk cId="55774743" sldId="260"/>
        </pc:sldMkLst>
        <pc:spChg chg="mod">
          <ac:chgData name="J Williams SPL" userId="S::williams.j2@welearn365.com::7e973995-e285-4dd4-a937-41f9ce3e63a0" providerId="AD" clId="Web-{CA30D73B-2261-F487-E11A-DFE28807CA35}" dt="2022-12-13T09:39:21.834" v="31"/>
          <ac:spMkLst>
            <pc:docMk/>
            <pc:sldMk cId="55774743" sldId="260"/>
            <ac:spMk id="2" creationId="{00000000-0000-0000-0000-000000000000}"/>
          </ac:spMkLst>
        </pc:spChg>
        <pc:spChg chg="mod">
          <ac:chgData name="J Williams SPL" userId="S::williams.j2@welearn365.com::7e973995-e285-4dd4-a937-41f9ce3e63a0" providerId="AD" clId="Web-{CA30D73B-2261-F487-E11A-DFE28807CA35}" dt="2022-12-13T09:41:29.744" v="56" actId="20577"/>
          <ac:spMkLst>
            <pc:docMk/>
            <pc:sldMk cId="55774743" sldId="260"/>
            <ac:spMk id="3" creationId="{00000000-0000-0000-0000-000000000000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39:21.834" v="31"/>
          <ac:spMkLst>
            <pc:docMk/>
            <pc:sldMk cId="55774743" sldId="260"/>
            <ac:spMk id="9" creationId="{81AEB8A9-B768-4E30-BA55-D919E6687343}"/>
          </ac:spMkLst>
        </pc:spChg>
        <pc:picChg chg="add mod">
          <ac:chgData name="J Williams SPL" userId="S::williams.j2@welearn365.com::7e973995-e285-4dd4-a937-41f9ce3e63a0" providerId="AD" clId="Web-{CA30D73B-2261-F487-E11A-DFE28807CA35}" dt="2022-12-13T09:39:34.912" v="35" actId="1076"/>
          <ac:picMkLst>
            <pc:docMk/>
            <pc:sldMk cId="55774743" sldId="260"/>
            <ac:picMk id="4" creationId="{9DFCD8E7-650F-7634-E8F4-D196DC3DC79E}"/>
          </ac:picMkLst>
        </pc:picChg>
      </pc:sldChg>
      <pc:sldChg chg="addSp delSp modSp mod setBg">
        <pc:chgData name="J Williams SPL" userId="S::williams.j2@welearn365.com::7e973995-e285-4dd4-a937-41f9ce3e63a0" providerId="AD" clId="Web-{CA30D73B-2261-F487-E11A-DFE28807CA35}" dt="2022-12-13T11:01:01.380" v="377" actId="1076"/>
        <pc:sldMkLst>
          <pc:docMk/>
          <pc:sldMk cId="1998341415" sldId="261"/>
        </pc:sldMkLst>
        <pc:spChg chg="mo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2" creationId="{00000000-0000-0000-0000-000000000000}"/>
          </ac:spMkLst>
        </pc:spChg>
        <pc:spChg chg="mo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3" creationId="{00000000-0000-0000-0000-000000000000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10" creationId="{B5FA7C47-B7C1-4D2E-AB49-ED23BA34BA83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12" creationId="{596EE156-ABF1-4329-A6BA-03B4254E0877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14" creationId="{19B9933F-AAB3-444A-8BB5-9CA194A8BC63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16" creationId="{7D20183A-0B1D-4A1F-89B1-ADBEDBC6E54E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1:09.181" v="54"/>
          <ac:spMkLst>
            <pc:docMk/>
            <pc:sldMk cId="1998341415" sldId="261"/>
            <ac:spMk id="18" creationId="{131031D3-26CD-4214-A9A4-5857EFA15A0C}"/>
          </ac:spMkLst>
        </pc:spChg>
        <pc:picChg chg="add mod">
          <ac:chgData name="J Williams SPL" userId="S::williams.j2@welearn365.com::7e973995-e285-4dd4-a937-41f9ce3e63a0" providerId="AD" clId="Web-{CA30D73B-2261-F487-E11A-DFE28807CA35}" dt="2022-12-13T10:53:47.629" v="370" actId="14100"/>
          <ac:picMkLst>
            <pc:docMk/>
            <pc:sldMk cId="1998341415" sldId="261"/>
            <ac:picMk id="4" creationId="{28A2B255-3F0C-1363-26C9-8C012F0B24E4}"/>
          </ac:picMkLst>
        </pc:picChg>
        <pc:picChg chg="del mod">
          <ac:chgData name="J Williams SPL" userId="S::williams.j2@welearn365.com::7e973995-e285-4dd4-a937-41f9ce3e63a0" providerId="AD" clId="Web-{CA30D73B-2261-F487-E11A-DFE28807CA35}" dt="2022-12-13T10:47:32.520" v="358"/>
          <ac:picMkLst>
            <pc:docMk/>
            <pc:sldMk cId="1998341415" sldId="261"/>
            <ac:picMk id="5" creationId="{00000000-0000-0000-0000-000000000000}"/>
          </ac:picMkLst>
        </pc:picChg>
        <pc:picChg chg="add mod">
          <ac:chgData name="J Williams SPL" userId="S::williams.j2@welearn365.com::7e973995-e285-4dd4-a937-41f9ce3e63a0" providerId="AD" clId="Web-{CA30D73B-2261-F487-E11A-DFE28807CA35}" dt="2022-12-13T11:01:01.380" v="377" actId="1076"/>
          <ac:picMkLst>
            <pc:docMk/>
            <pc:sldMk cId="1998341415" sldId="261"/>
            <ac:picMk id="6" creationId="{142B1032-BE02-5806-4795-DB2A43D24670}"/>
          </ac:picMkLst>
        </pc:picChg>
        <pc:picChg chg="add mod">
          <ac:chgData name="J Williams SPL" userId="S::williams.j2@welearn365.com::7e973995-e285-4dd4-a937-41f9ce3e63a0" providerId="AD" clId="Web-{CA30D73B-2261-F487-E11A-DFE28807CA35}" dt="2022-12-13T10:53:55.910" v="373" actId="1076"/>
          <ac:picMkLst>
            <pc:docMk/>
            <pc:sldMk cId="1998341415" sldId="261"/>
            <ac:picMk id="7" creationId="{526ADCAD-A5D7-7EE6-9ECA-89C9B1EE5FE0}"/>
          </ac:picMkLst>
        </pc:picChg>
      </pc:sldChg>
      <pc:sldChg chg="addSp delSp modSp mod ord setBg setClrOvrMap">
        <pc:chgData name="J Williams SPL" userId="S::williams.j2@welearn365.com::7e973995-e285-4dd4-a937-41f9ce3e63a0" providerId="AD" clId="Web-{CA30D73B-2261-F487-E11A-DFE28807CA35}" dt="2022-12-13T09:47:58.895" v="102" actId="14100"/>
        <pc:sldMkLst>
          <pc:docMk/>
          <pc:sldMk cId="3283379343" sldId="263"/>
        </pc:sldMkLst>
        <pc:spChg chg="mod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2" creationId="{00000000-0000-0000-0000-000000000000}"/>
          </ac:spMkLst>
        </pc:spChg>
        <pc:spChg chg="mod">
          <ac:chgData name="J Williams SPL" userId="S::williams.j2@welearn365.com::7e973995-e285-4dd4-a937-41f9ce3e63a0" providerId="AD" clId="Web-{CA30D73B-2261-F487-E11A-DFE28807CA35}" dt="2022-12-13T09:47:58.895" v="102" actId="14100"/>
          <ac:spMkLst>
            <pc:docMk/>
            <pc:sldMk cId="3283379343" sldId="263"/>
            <ac:spMk id="3" creationId="{00000000-0000-0000-0000-000000000000}"/>
          </ac:spMkLst>
        </pc:spChg>
        <pc:spChg chg="add del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14" creationId="{7AE95D8F-9825-4222-8846-E3461598CC62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25" creationId="{003713C1-2FB2-413B-BF91-3AE41726FB7A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27" creationId="{1CAB92A9-A23E-4C58-BF68-EDCB6F12A53E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29" creationId="{90795B4D-5022-4A7F-A01D-8D880B7CDBE6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31" creationId="{AFD19018-DE7C-4796-ADF2-AD2EB0FC0D9C}"/>
          </ac:spMkLst>
        </pc:spChg>
        <pc:spChg chg="add">
          <ac:chgData name="J Williams SPL" userId="S::williams.j2@welearn365.com::7e973995-e285-4dd4-a937-41f9ce3e63a0" providerId="AD" clId="Web-{CA30D73B-2261-F487-E11A-DFE28807CA35}" dt="2022-12-13T09:47:48.676" v="96"/>
          <ac:spMkLst>
            <pc:docMk/>
            <pc:sldMk cId="3283379343" sldId="263"/>
            <ac:spMk id="33" creationId="{B1A0A2C2-4F85-44AF-8708-8DCA4B550CB8}"/>
          </ac:spMkLst>
        </pc:spChg>
        <pc:picChg chg="add mod">
          <ac:chgData name="J Williams SPL" userId="S::williams.j2@welearn365.com::7e973995-e285-4dd4-a937-41f9ce3e63a0" providerId="AD" clId="Web-{CA30D73B-2261-F487-E11A-DFE28807CA35}" dt="2022-12-13T09:47:48.676" v="96"/>
          <ac:picMkLst>
            <pc:docMk/>
            <pc:sldMk cId="3283379343" sldId="263"/>
            <ac:picMk id="4" creationId="{A14AE5BE-AD65-8D28-19F4-2E8D3182A8E7}"/>
          </ac:picMkLst>
        </pc:picChg>
        <pc:picChg chg="add mod">
          <ac:chgData name="J Williams SPL" userId="S::williams.j2@welearn365.com::7e973995-e285-4dd4-a937-41f9ce3e63a0" providerId="AD" clId="Web-{CA30D73B-2261-F487-E11A-DFE28807CA35}" dt="2022-12-13T09:47:48.676" v="96"/>
          <ac:picMkLst>
            <pc:docMk/>
            <pc:sldMk cId="3283379343" sldId="263"/>
            <ac:picMk id="5" creationId="{02D01037-79B3-796C-F05A-05CC0E136089}"/>
          </ac:picMkLst>
        </pc:picChg>
        <pc:picChg chg="add mod ord">
          <ac:chgData name="J Williams SPL" userId="S::williams.j2@welearn365.com::7e973995-e285-4dd4-a937-41f9ce3e63a0" providerId="AD" clId="Web-{CA30D73B-2261-F487-E11A-DFE28807CA35}" dt="2022-12-13T09:47:48.676" v="96"/>
          <ac:picMkLst>
            <pc:docMk/>
            <pc:sldMk cId="3283379343" sldId="263"/>
            <ac:picMk id="6" creationId="{4D91540D-4CE2-BD0A-F35C-CFBC891B48AE}"/>
          </ac:picMkLst>
        </pc:picChg>
        <pc:picChg chg="add mod ord">
          <ac:chgData name="J Williams SPL" userId="S::williams.j2@welearn365.com::7e973995-e285-4dd4-a937-41f9ce3e63a0" providerId="AD" clId="Web-{CA30D73B-2261-F487-E11A-DFE28807CA35}" dt="2022-12-13T09:47:48.676" v="96"/>
          <ac:picMkLst>
            <pc:docMk/>
            <pc:sldMk cId="3283379343" sldId="263"/>
            <ac:picMk id="7" creationId="{1E626779-972B-2623-3248-08798F94ADB1}"/>
          </ac:picMkLst>
        </pc:picChg>
        <pc:cxnChg chg="add del">
          <ac:chgData name="J Williams SPL" userId="S::williams.j2@welearn365.com::7e973995-e285-4dd4-a937-41f9ce3e63a0" providerId="AD" clId="Web-{CA30D73B-2261-F487-E11A-DFE28807CA35}" dt="2022-12-13T09:47:48.676" v="96"/>
          <ac:cxnSpMkLst>
            <pc:docMk/>
            <pc:sldMk cId="3283379343" sldId="263"/>
            <ac:cxnSpMk id="12" creationId="{DFDA47BC-3069-47F5-8257-24B3B1F76A08}"/>
          </ac:cxnSpMkLst>
        </pc:cxnChg>
        <pc:cxnChg chg="add del">
          <ac:chgData name="J Williams SPL" userId="S::williams.j2@welearn365.com::7e973995-e285-4dd4-a937-41f9ce3e63a0" providerId="AD" clId="Web-{CA30D73B-2261-F487-E11A-DFE28807CA35}" dt="2022-12-13T09:47:48.676" v="96"/>
          <ac:cxnSpMkLst>
            <pc:docMk/>
            <pc:sldMk cId="3283379343" sldId="263"/>
            <ac:cxnSpMk id="16" creationId="{942B920A-73AD-402A-8EEF-B88E1A9398B8}"/>
          </ac:cxnSpMkLst>
        </pc:cxnChg>
        <pc:cxnChg chg="add del">
          <ac:chgData name="J Williams SPL" userId="S::williams.j2@welearn365.com::7e973995-e285-4dd4-a937-41f9ce3e63a0" providerId="AD" clId="Web-{CA30D73B-2261-F487-E11A-DFE28807CA35}" dt="2022-12-13T09:47:48.676" v="96"/>
          <ac:cxnSpMkLst>
            <pc:docMk/>
            <pc:sldMk cId="3283379343" sldId="263"/>
            <ac:cxnSpMk id="18" creationId="{00C9EB70-BC82-414A-BF8D-AD7FC6727616}"/>
          </ac:cxnSpMkLst>
        </pc:cxnChg>
        <pc:cxnChg chg="add del">
          <ac:chgData name="J Williams SPL" userId="S::williams.j2@welearn365.com::7e973995-e285-4dd4-a937-41f9ce3e63a0" providerId="AD" clId="Web-{CA30D73B-2261-F487-E11A-DFE28807CA35}" dt="2022-12-13T09:47:48.676" v="96"/>
          <ac:cxnSpMkLst>
            <pc:docMk/>
            <pc:sldMk cId="3283379343" sldId="263"/>
            <ac:cxnSpMk id="20" creationId="{3217665F-0036-444A-8D4A-33AF36A36A42}"/>
          </ac:cxnSpMkLst>
        </pc:cxnChg>
      </pc:sldChg>
      <pc:sldChg chg="addSp modSp">
        <pc:chgData name="J Williams SPL" userId="S::williams.j2@welearn365.com::7e973995-e285-4dd4-a937-41f9ce3e63a0" providerId="AD" clId="Web-{CA30D73B-2261-F487-E11A-DFE28807CA35}" dt="2022-12-13T09:53:05.950" v="127" actId="1076"/>
        <pc:sldMkLst>
          <pc:docMk/>
          <pc:sldMk cId="465614983" sldId="266"/>
        </pc:sldMkLst>
        <pc:spChg chg="mod">
          <ac:chgData name="J Williams SPL" userId="S::williams.j2@welearn365.com::7e973995-e285-4dd4-a937-41f9ce3e63a0" providerId="AD" clId="Web-{CA30D73B-2261-F487-E11A-DFE28807CA35}" dt="2022-12-13T09:53:05.950" v="127" actId="1076"/>
          <ac:spMkLst>
            <pc:docMk/>
            <pc:sldMk cId="465614983" sldId="266"/>
            <ac:spMk id="3" creationId="{00000000-0000-0000-0000-000000000000}"/>
          </ac:spMkLst>
        </pc:spChg>
        <pc:picChg chg="add mod">
          <ac:chgData name="J Williams SPL" userId="S::williams.j2@welearn365.com::7e973995-e285-4dd4-a937-41f9ce3e63a0" providerId="AD" clId="Web-{CA30D73B-2261-F487-E11A-DFE28807CA35}" dt="2022-12-13T09:52:49.544" v="119" actId="1076"/>
          <ac:picMkLst>
            <pc:docMk/>
            <pc:sldMk cId="465614983" sldId="266"/>
            <ac:picMk id="4" creationId="{8B9DCC67-B4F8-1D44-546A-9118CD2405E3}"/>
          </ac:picMkLst>
        </pc:picChg>
        <pc:picChg chg="add mod">
          <ac:chgData name="J Williams SPL" userId="S::williams.j2@welearn365.com::7e973995-e285-4dd4-a937-41f9ce3e63a0" providerId="AD" clId="Web-{CA30D73B-2261-F487-E11A-DFE28807CA35}" dt="2022-12-13T09:52:37.387" v="115"/>
          <ac:picMkLst>
            <pc:docMk/>
            <pc:sldMk cId="465614983" sldId="266"/>
            <ac:picMk id="6" creationId="{B7403E7E-81BE-4C8E-2FE6-12D65BDFE22B}"/>
          </ac:picMkLst>
        </pc:picChg>
      </pc:sldChg>
      <pc:sldChg chg="addSp modSp">
        <pc:chgData name="J Williams SPL" userId="S::williams.j2@welearn365.com::7e973995-e285-4dd4-a937-41f9ce3e63a0" providerId="AD" clId="Web-{CA30D73B-2261-F487-E11A-DFE28807CA35}" dt="2022-12-13T10:05:27.627" v="173" actId="1076"/>
        <pc:sldMkLst>
          <pc:docMk/>
          <pc:sldMk cId="1921696528" sldId="270"/>
        </pc:sldMkLst>
        <pc:spChg chg="mod">
          <ac:chgData name="J Williams SPL" userId="S::williams.j2@welearn365.com::7e973995-e285-4dd4-a937-41f9ce3e63a0" providerId="AD" clId="Web-{CA30D73B-2261-F487-E11A-DFE28807CA35}" dt="2022-12-13T10:04:22.688" v="159" actId="20577"/>
          <ac:spMkLst>
            <pc:docMk/>
            <pc:sldMk cId="1921696528" sldId="270"/>
            <ac:spMk id="2" creationId="{00000000-0000-0000-0000-000000000000}"/>
          </ac:spMkLst>
        </pc:spChg>
        <pc:spChg chg="mod">
          <ac:chgData name="J Williams SPL" userId="S::williams.j2@welearn365.com::7e973995-e285-4dd4-a937-41f9ce3e63a0" providerId="AD" clId="Web-{CA30D73B-2261-F487-E11A-DFE28807CA35}" dt="2022-12-13T10:05:27.627" v="173" actId="1076"/>
          <ac:spMkLst>
            <pc:docMk/>
            <pc:sldMk cId="1921696528" sldId="270"/>
            <ac:spMk id="3" creationId="{00000000-0000-0000-0000-000000000000}"/>
          </ac:spMkLst>
        </pc:spChg>
        <pc:spChg chg="add mod">
          <ac:chgData name="J Williams SPL" userId="S::williams.j2@welearn365.com::7e973995-e285-4dd4-a937-41f9ce3e63a0" providerId="AD" clId="Web-{CA30D73B-2261-F487-E11A-DFE28807CA35}" dt="2022-12-13T10:05:23.830" v="172" actId="20577"/>
          <ac:spMkLst>
            <pc:docMk/>
            <pc:sldMk cId="1921696528" sldId="270"/>
            <ac:spMk id="90" creationId="{4C71C674-FDFB-746A-E67C-0790AABA20F0}"/>
          </ac:spMkLst>
        </pc:spChg>
      </pc:sldChg>
      <pc:sldChg chg="addSp delSp modSp">
        <pc:chgData name="J Williams SPL" userId="S::williams.j2@welearn365.com::7e973995-e285-4dd4-a937-41f9ce3e63a0" providerId="AD" clId="Web-{CA30D73B-2261-F487-E11A-DFE28807CA35}" dt="2022-12-13T10:35:40.335" v="312" actId="1076"/>
        <pc:sldMkLst>
          <pc:docMk/>
          <pc:sldMk cId="3553273090" sldId="271"/>
        </pc:sldMkLst>
        <pc:spChg chg="mod">
          <ac:chgData name="J Williams SPL" userId="S::williams.j2@welearn365.com::7e973995-e285-4dd4-a937-41f9ce3e63a0" providerId="AD" clId="Web-{CA30D73B-2261-F487-E11A-DFE28807CA35}" dt="2022-12-13T10:33:15.330" v="186" actId="1076"/>
          <ac:spMkLst>
            <pc:docMk/>
            <pc:sldMk cId="3553273090" sldId="271"/>
            <ac:spMk id="2" creationId="{F4DD4DFB-22A0-71F0-C0FB-ED399040D5B5}"/>
          </ac:spMkLst>
        </pc:spChg>
        <pc:spChg chg="mod ord">
          <ac:chgData name="J Williams SPL" userId="S::williams.j2@welearn365.com::7e973995-e285-4dd4-a937-41f9ce3e63a0" providerId="AD" clId="Web-{CA30D73B-2261-F487-E11A-DFE28807CA35}" dt="2022-12-13T10:35:40.335" v="312" actId="1076"/>
          <ac:spMkLst>
            <pc:docMk/>
            <pc:sldMk cId="3553273090" sldId="271"/>
            <ac:spMk id="3" creationId="{6C1329EE-EDFE-44C2-FD8B-6D2C850D2D7A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10:33:02.970" v="185"/>
          <ac:spMkLst>
            <pc:docMk/>
            <pc:sldMk cId="3553273090" sldId="271"/>
            <ac:spMk id="23" creationId="{DEE2AD96-B495-4E06-9291-B71706F728CB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10:33:02.970" v="185"/>
          <ac:spMkLst>
            <pc:docMk/>
            <pc:sldMk cId="3553273090" sldId="271"/>
            <ac:spMk id="24" creationId="{53CF6D67-C5A8-4ADD-9E8E-1E38CA1D3166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10:33:02.970" v="185"/>
          <ac:spMkLst>
            <pc:docMk/>
            <pc:sldMk cId="3553273090" sldId="271"/>
            <ac:spMk id="25" creationId="{86909FA0-B515-4681-B7A8-FA281D133B94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10:33:02.970" v="185"/>
          <ac:spMkLst>
            <pc:docMk/>
            <pc:sldMk cId="3553273090" sldId="271"/>
            <ac:spMk id="26" creationId="{21C9FE86-FCC3-4A31-AA1C-C882262B7FE7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10:33:02.970" v="185"/>
          <ac:spMkLst>
            <pc:docMk/>
            <pc:sldMk cId="3553273090" sldId="271"/>
            <ac:spMk id="27" creationId="{7D96243B-ECED-4B71-8E06-AE9A285EAD20}"/>
          </ac:spMkLst>
        </pc:spChg>
        <pc:spChg chg="del">
          <ac:chgData name="J Williams SPL" userId="S::williams.j2@welearn365.com::7e973995-e285-4dd4-a937-41f9ce3e63a0" providerId="AD" clId="Web-{CA30D73B-2261-F487-E11A-DFE28807CA35}" dt="2022-12-13T10:33:02.970" v="185"/>
          <ac:spMkLst>
            <pc:docMk/>
            <pc:sldMk cId="3553273090" sldId="271"/>
            <ac:spMk id="28" creationId="{A09989E4-EFDC-4A90-A633-E0525FB4139E}"/>
          </ac:spMkLst>
        </pc:spChg>
        <pc:picChg chg="add mod">
          <ac:chgData name="J Williams SPL" userId="S::williams.j2@welearn365.com::7e973995-e285-4dd4-a937-41f9ce3e63a0" providerId="AD" clId="Web-{CA30D73B-2261-F487-E11A-DFE28807CA35}" dt="2022-12-13T10:33:02.970" v="185"/>
          <ac:picMkLst>
            <pc:docMk/>
            <pc:sldMk cId="3553273090" sldId="271"/>
            <ac:picMk id="4" creationId="{91125601-E674-4CD3-EEDF-2E66DD55710F}"/>
          </ac:picMkLst>
        </pc:picChg>
      </pc:sldChg>
      <pc:sldChg chg="modSp new">
        <pc:chgData name="J Williams SPL" userId="S::williams.j2@welearn365.com::7e973995-e285-4dd4-a937-41f9ce3e63a0" providerId="AD" clId="Web-{CA30D73B-2261-F487-E11A-DFE28807CA35}" dt="2022-12-13T10:40:32.769" v="328" actId="20577"/>
        <pc:sldMkLst>
          <pc:docMk/>
          <pc:sldMk cId="1046214463" sldId="272"/>
        </pc:sldMkLst>
        <pc:spChg chg="mod">
          <ac:chgData name="J Williams SPL" userId="S::williams.j2@welearn365.com::7e973995-e285-4dd4-a937-41f9ce3e63a0" providerId="AD" clId="Web-{CA30D73B-2261-F487-E11A-DFE28807CA35}" dt="2022-12-13T10:40:32.769" v="328" actId="20577"/>
          <ac:spMkLst>
            <pc:docMk/>
            <pc:sldMk cId="1046214463" sldId="272"/>
            <ac:spMk id="2" creationId="{7E7B664C-22A6-D852-1A46-16FF01B1E7EB}"/>
          </ac:spMkLst>
        </pc:spChg>
      </pc:sldChg>
    </pc:docChg>
  </pc:docChgLst>
  <pc:docChgLst>
    <pc:chgData name="J Williams SPL" userId="S::williams.j2@welearn365.com::7e973995-e285-4dd4-a937-41f9ce3e63a0" providerId="AD" clId="Web-{2C1AD1C5-0E3D-4889-AAE7-7C4C9E216E81}"/>
    <pc:docChg chg="addSld modSld">
      <pc:chgData name="J Williams SPL" userId="S::williams.j2@welearn365.com::7e973995-e285-4dd4-a937-41f9ce3e63a0" providerId="AD" clId="Web-{2C1AD1C5-0E3D-4889-AAE7-7C4C9E216E81}" dt="2023-01-05T10:41:55.156" v="98" actId="20577"/>
      <pc:docMkLst>
        <pc:docMk/>
      </pc:docMkLst>
      <pc:sldChg chg="addSp delSp modSp new">
        <pc:chgData name="J Williams SPL" userId="S::williams.j2@welearn365.com::7e973995-e285-4dd4-a937-41f9ce3e63a0" providerId="AD" clId="Web-{2C1AD1C5-0E3D-4889-AAE7-7C4C9E216E81}" dt="2023-01-05T10:41:55.156" v="98" actId="20577"/>
        <pc:sldMkLst>
          <pc:docMk/>
          <pc:sldMk cId="2154752057" sldId="273"/>
        </pc:sldMkLst>
        <pc:spChg chg="mod">
          <ac:chgData name="J Williams SPL" userId="S::williams.j2@welearn365.com::7e973995-e285-4dd4-a937-41f9ce3e63a0" providerId="AD" clId="Web-{2C1AD1C5-0E3D-4889-AAE7-7C4C9E216E81}" dt="2023-01-05T10:35:10.783" v="58" actId="20577"/>
          <ac:spMkLst>
            <pc:docMk/>
            <pc:sldMk cId="2154752057" sldId="273"/>
            <ac:spMk id="2" creationId="{B8A9CA9A-1895-2DE6-BCEF-FD3CC6E51201}"/>
          </ac:spMkLst>
        </pc:spChg>
        <pc:spChg chg="del">
          <ac:chgData name="J Williams SPL" userId="S::williams.j2@welearn365.com::7e973995-e285-4dd4-a937-41f9ce3e63a0" providerId="AD" clId="Web-{2C1AD1C5-0E3D-4889-AAE7-7C4C9E216E81}" dt="2023-01-05T10:23:58.509" v="35"/>
          <ac:spMkLst>
            <pc:docMk/>
            <pc:sldMk cId="2154752057" sldId="273"/>
            <ac:spMk id="3" creationId="{1B579C51-5D88-938F-B8A6-BA2E0801973C}"/>
          </ac:spMkLst>
        </pc:spChg>
        <pc:spChg chg="add mod">
          <ac:chgData name="J Williams SPL" userId="S::williams.j2@welearn365.com::7e973995-e285-4dd4-a937-41f9ce3e63a0" providerId="AD" clId="Web-{2C1AD1C5-0E3D-4889-AAE7-7C4C9E216E81}" dt="2023-01-05T10:38:39.712" v="73" actId="14100"/>
          <ac:spMkLst>
            <pc:docMk/>
            <pc:sldMk cId="2154752057" sldId="273"/>
            <ac:spMk id="5" creationId="{AB577A4B-64D9-B92D-D764-E8AEA28FF9C3}"/>
          </ac:spMkLst>
        </pc:spChg>
        <pc:spChg chg="add mod">
          <ac:chgData name="J Williams SPL" userId="S::williams.j2@welearn365.com::7e973995-e285-4dd4-a937-41f9ce3e63a0" providerId="AD" clId="Web-{2C1AD1C5-0E3D-4889-AAE7-7C4C9E216E81}" dt="2023-01-05T10:38:54.400" v="84" actId="14100"/>
          <ac:spMkLst>
            <pc:docMk/>
            <pc:sldMk cId="2154752057" sldId="273"/>
            <ac:spMk id="7" creationId="{44EB2C30-FFAB-EE22-EC2D-56B21790C6FB}"/>
          </ac:spMkLst>
        </pc:spChg>
        <pc:spChg chg="add del">
          <ac:chgData name="J Williams SPL" userId="S::williams.j2@welearn365.com::7e973995-e285-4dd4-a937-41f9ce3e63a0" providerId="AD" clId="Web-{2C1AD1C5-0E3D-4889-AAE7-7C4C9E216E81}" dt="2023-01-05T10:36:31.317" v="66"/>
          <ac:spMkLst>
            <pc:docMk/>
            <pc:sldMk cId="2154752057" sldId="273"/>
            <ac:spMk id="8" creationId="{D32DCFE7-4D52-234F-DF81-48C148800A32}"/>
          </ac:spMkLst>
        </pc:spChg>
        <pc:spChg chg="add mod">
          <ac:chgData name="J Williams SPL" userId="S::williams.j2@welearn365.com::7e973995-e285-4dd4-a937-41f9ce3e63a0" providerId="AD" clId="Web-{2C1AD1C5-0E3D-4889-AAE7-7C4C9E216E81}" dt="2023-01-05T10:41:55.156" v="98" actId="20577"/>
          <ac:spMkLst>
            <pc:docMk/>
            <pc:sldMk cId="2154752057" sldId="273"/>
            <ac:spMk id="10" creationId="{FD6CCB79-4D88-7F24-FF06-01274B61A28E}"/>
          </ac:spMkLst>
        </pc:spChg>
        <pc:picChg chg="add mod ord">
          <ac:chgData name="J Williams SPL" userId="S::williams.j2@welearn365.com::7e973995-e285-4dd4-a937-41f9ce3e63a0" providerId="AD" clId="Web-{2C1AD1C5-0E3D-4889-AAE7-7C4C9E216E81}" dt="2023-01-05T10:38:41.353" v="74" actId="1076"/>
          <ac:picMkLst>
            <pc:docMk/>
            <pc:sldMk cId="2154752057" sldId="273"/>
            <ac:picMk id="4" creationId="{5E7F6A2D-4506-A201-4DDF-A8A10249616D}"/>
          </ac:picMkLst>
        </pc:picChg>
        <pc:picChg chg="add mod">
          <ac:chgData name="J Williams SPL" userId="S::williams.j2@welearn365.com::7e973995-e285-4dd4-a937-41f9ce3e63a0" providerId="AD" clId="Web-{2C1AD1C5-0E3D-4889-AAE7-7C4C9E216E81}" dt="2023-01-05T10:38:44.634" v="75" actId="1076"/>
          <ac:picMkLst>
            <pc:docMk/>
            <pc:sldMk cId="2154752057" sldId="273"/>
            <ac:picMk id="6" creationId="{DB6260FD-05C9-026A-0858-86A8DA61F75B}"/>
          </ac:picMkLst>
        </pc:picChg>
        <pc:picChg chg="add mod">
          <ac:chgData name="J Williams SPL" userId="S::williams.j2@welearn365.com::7e973995-e285-4dd4-a937-41f9ce3e63a0" providerId="AD" clId="Web-{2C1AD1C5-0E3D-4889-AAE7-7C4C9E216E81}" dt="2023-01-05T10:39:00.400" v="86" actId="1076"/>
          <ac:picMkLst>
            <pc:docMk/>
            <pc:sldMk cId="2154752057" sldId="273"/>
            <ac:picMk id="9" creationId="{26D8156B-2FE2-26CB-DCCF-1279939EA1C9}"/>
          </ac:picMkLst>
        </pc:picChg>
      </pc:sldChg>
    </pc:docChg>
  </pc:docChgLst>
  <pc:docChgLst>
    <pc:chgData name="J Williams SPL" userId="S::williams.j2@welearn365.com::7e973995-e285-4dd4-a937-41f9ce3e63a0" providerId="AD" clId="Web-{D66B0137-0B28-1B31-69D3-2BDED192F4E0}"/>
    <pc:docChg chg="modSld">
      <pc:chgData name="J Williams SPL" userId="S::williams.j2@welearn365.com::7e973995-e285-4dd4-a937-41f9ce3e63a0" providerId="AD" clId="Web-{D66B0137-0B28-1B31-69D3-2BDED192F4E0}" dt="2022-12-13T12:16:43.588" v="30"/>
      <pc:docMkLst>
        <pc:docMk/>
      </pc:docMkLst>
      <pc:sldChg chg="addSp delSp modSp mod setBg">
        <pc:chgData name="J Williams SPL" userId="S::williams.j2@welearn365.com::7e973995-e285-4dd4-a937-41f9ce3e63a0" providerId="AD" clId="Web-{D66B0137-0B28-1B31-69D3-2BDED192F4E0}" dt="2022-12-13T12:16:43.588" v="30"/>
        <pc:sldMkLst>
          <pc:docMk/>
          <pc:sldMk cId="1046214463" sldId="272"/>
        </pc:sldMkLst>
        <pc:spChg chg="mod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2" creationId="{7E7B664C-22A6-D852-1A46-16FF01B1E7EB}"/>
          </ac:spMkLst>
        </pc:spChg>
        <pc:spChg chg="add del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9" creationId="{70BDD0CE-06A4-404B-8A13-580229C1C923}"/>
          </ac:spMkLst>
        </pc:spChg>
        <pc:spChg chg="add del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11" creationId="{EE9899FA-8881-472C-AA59-D08A89CA8AEF}"/>
          </ac:spMkLst>
        </pc:spChg>
        <pc:spChg chg="add del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13" creationId="{080B7D90-3DF1-4514-B26D-616BE35553C9}"/>
          </ac:spMkLst>
        </pc:spChg>
        <pc:spChg chg="add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18" creationId="{70BDD0CE-06A4-404B-8A13-580229C1C923}"/>
          </ac:spMkLst>
        </pc:spChg>
        <pc:spChg chg="add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20" creationId="{EE9899FA-8881-472C-AA59-D08A89CA8AEF}"/>
          </ac:spMkLst>
        </pc:spChg>
        <pc:spChg chg="add">
          <ac:chgData name="J Williams SPL" userId="S::williams.j2@welearn365.com::7e973995-e285-4dd4-a937-41f9ce3e63a0" providerId="AD" clId="Web-{D66B0137-0B28-1B31-69D3-2BDED192F4E0}" dt="2022-12-13T12:16:43.588" v="30"/>
          <ac:spMkLst>
            <pc:docMk/>
            <pc:sldMk cId="1046214463" sldId="272"/>
            <ac:spMk id="22" creationId="{080B7D90-3DF1-4514-B26D-616BE35553C9}"/>
          </ac:spMkLst>
        </pc:spChg>
        <pc:picChg chg="add mod">
          <ac:chgData name="J Williams SPL" userId="S::williams.j2@welearn365.com::7e973995-e285-4dd4-a937-41f9ce3e63a0" providerId="AD" clId="Web-{D66B0137-0B28-1B31-69D3-2BDED192F4E0}" dt="2022-12-13T12:15:57.259" v="13"/>
          <ac:picMkLst>
            <pc:docMk/>
            <pc:sldMk cId="1046214463" sldId="272"/>
            <ac:picMk id="3" creationId="{BC116BC0-FB71-9894-8F3A-3FC9F6DC05FA}"/>
          </ac:picMkLst>
        </pc:picChg>
        <pc:picChg chg="mod ord">
          <ac:chgData name="J Williams SPL" userId="S::williams.j2@welearn365.com::7e973995-e285-4dd4-a937-41f9ce3e63a0" providerId="AD" clId="Web-{D66B0137-0B28-1B31-69D3-2BDED192F4E0}" dt="2022-12-13T12:15:57.259" v="13"/>
          <ac:picMkLst>
            <pc:docMk/>
            <pc:sldMk cId="1046214463" sldId="272"/>
            <ac:picMk id="4" creationId="{B9DC577B-15CA-9F92-4038-2C7A6AB19FA7}"/>
          </ac:picMkLst>
        </pc:picChg>
      </pc:sldChg>
    </pc:docChg>
  </pc:docChgLst>
  <pc:docChgLst>
    <pc:chgData name="J Williams SPL" userId="S::williams.j2@welearn365.com::7e973995-e285-4dd4-a937-41f9ce3e63a0" providerId="AD" clId="Web-{DF2F64B1-6C52-312E-6AFD-E022A4627323}"/>
    <pc:docChg chg="modSld">
      <pc:chgData name="J Williams SPL" userId="S::williams.j2@welearn365.com::7e973995-e285-4dd4-a937-41f9ce3e63a0" providerId="AD" clId="Web-{DF2F64B1-6C52-312E-6AFD-E022A4627323}" dt="2022-12-13T11:51:02.193" v="3" actId="1076"/>
      <pc:docMkLst>
        <pc:docMk/>
      </pc:docMkLst>
      <pc:sldChg chg="addSp delSp modSp">
        <pc:chgData name="J Williams SPL" userId="S::williams.j2@welearn365.com::7e973995-e285-4dd4-a937-41f9ce3e63a0" providerId="AD" clId="Web-{DF2F64B1-6C52-312E-6AFD-E022A4627323}" dt="2022-12-13T11:51:02.193" v="3" actId="1076"/>
        <pc:sldMkLst>
          <pc:docMk/>
          <pc:sldMk cId="1046214463" sldId="272"/>
        </pc:sldMkLst>
        <pc:spChg chg="del">
          <ac:chgData name="J Williams SPL" userId="S::williams.j2@welearn365.com::7e973995-e285-4dd4-a937-41f9ce3e63a0" providerId="AD" clId="Web-{DF2F64B1-6C52-312E-6AFD-E022A4627323}" dt="2022-12-13T11:50:43.458" v="0"/>
          <ac:spMkLst>
            <pc:docMk/>
            <pc:sldMk cId="1046214463" sldId="272"/>
            <ac:spMk id="3" creationId="{9A7B6B1A-D331-CCA0-C849-FB0D1D1F5223}"/>
          </ac:spMkLst>
        </pc:spChg>
        <pc:picChg chg="add mod ord">
          <ac:chgData name="J Williams SPL" userId="S::williams.j2@welearn365.com::7e973995-e285-4dd4-a937-41f9ce3e63a0" providerId="AD" clId="Web-{DF2F64B1-6C52-312E-6AFD-E022A4627323}" dt="2022-12-13T11:51:02.193" v="3" actId="1076"/>
          <ac:picMkLst>
            <pc:docMk/>
            <pc:sldMk cId="1046214463" sldId="272"/>
            <ac:picMk id="4" creationId="{B9DC577B-15CA-9F92-4038-2C7A6AB19FA7}"/>
          </ac:picMkLst>
        </pc:picChg>
      </pc:sldChg>
    </pc:docChg>
  </pc:docChgLst>
  <pc:docChgLst>
    <pc:chgData name="D Bown SPL" userId="S::bown.d@welearn365.com::687e7faf-3a84-4763-b0ab-384e2c0a2a72" providerId="AD" clId="Web-{2F4181F4-6E08-CB41-F5B6-94E25F62C2BD}"/>
    <pc:docChg chg="addSld delSld modSld sldOrd">
      <pc:chgData name="D Bown SPL" userId="S::bown.d@welearn365.com::687e7faf-3a84-4763-b0ab-384e2c0a2a72" providerId="AD" clId="Web-{2F4181F4-6E08-CB41-F5B6-94E25F62C2BD}" dt="2022-12-13T10:54:58.336" v="1093" actId="1076"/>
      <pc:docMkLst>
        <pc:docMk/>
      </pc:docMkLst>
      <pc:sldChg chg="addSp delSp modSp mod setBg addAnim delAnim">
        <pc:chgData name="D Bown SPL" userId="S::bown.d@welearn365.com::687e7faf-3a84-4763-b0ab-384e2c0a2a72" providerId="AD" clId="Web-{2F4181F4-6E08-CB41-F5B6-94E25F62C2BD}" dt="2022-12-13T09:47:41.039" v="216" actId="14100"/>
        <pc:sldMkLst>
          <pc:docMk/>
          <pc:sldMk cId="3860535277" sldId="256"/>
        </pc:sldMkLst>
        <pc:spChg chg="mod ord">
          <ac:chgData name="D Bown SPL" userId="S::bown.d@welearn365.com::687e7faf-3a84-4763-b0ab-384e2c0a2a72" providerId="AD" clId="Web-{2F4181F4-6E08-CB41-F5B6-94E25F62C2BD}" dt="2022-12-13T09:47:35.851" v="215"/>
          <ac:spMkLst>
            <pc:docMk/>
            <pc:sldMk cId="3860535277" sldId="256"/>
            <ac:spMk id="2" creationId="{00000000-0000-0000-0000-000000000000}"/>
          </ac:spMkLst>
        </pc:spChg>
        <pc:spChg chg="mod ord">
          <ac:chgData name="D Bown SPL" userId="S::bown.d@welearn365.com::687e7faf-3a84-4763-b0ab-384e2c0a2a72" providerId="AD" clId="Web-{2F4181F4-6E08-CB41-F5B6-94E25F62C2BD}" dt="2022-12-13T09:47:35.851" v="215"/>
          <ac:spMkLst>
            <pc:docMk/>
            <pc:sldMk cId="3860535277" sldId="256"/>
            <ac:spMk id="3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9" creationId="{362D44EE-C852-4460-B8B5-C4F2BC20510C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11" creationId="{658970D8-8D1D-4B5C-894B-E871CC86543D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13" creationId="{F227E5B6-9132-43CA-B503-37A18562ADF2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15" creationId="{03C2051E-A88D-48E5-BACF-AAED17892722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17" creationId="{7821A508-2985-4905-874A-527429BAABFA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19" creationId="{D2929CB1-0E3C-4B2D-ADC5-0154FB33BA4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5.929" v="204"/>
          <ac:spMkLst>
            <pc:docMk/>
            <pc:sldMk cId="3860535277" sldId="256"/>
            <ac:spMk id="21" creationId="{5F2F0C84-BE8C-4DC2-A6D3-30349A801D5C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28.445" v="210"/>
          <ac:spMkLst>
            <pc:docMk/>
            <pc:sldMk cId="3860535277" sldId="256"/>
            <ac:spMk id="23" creationId="{0CBF71E6-C54A-4E15-90AD-354C39435516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0.226" v="212"/>
          <ac:spMkLst>
            <pc:docMk/>
            <pc:sldMk cId="3860535277" sldId="256"/>
            <ac:spMk id="25" creationId="{DF05ACD0-FF4A-4F8F-B5C5-6A4EBD0D1B38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0.226" v="212"/>
          <ac:spMkLst>
            <pc:docMk/>
            <pc:sldMk cId="3860535277" sldId="256"/>
            <ac:spMk id="26" creationId="{4C9AFA28-B5ED-4346-9AF7-68A157F16C7E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28" creationId="{2B577FF9-3543-4875-815D-3D87BD8A2002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29" creationId="{F5569EEC-E12F-4856-B407-02B2813A4AA5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30" creationId="{CF860788-3A6A-45A3-B3F1-06F159665603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31" creationId="{DF1E3393-B852-4883-B778-ED3525112942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32" creationId="{39853D09-4205-4CC7-83EB-288E886AC9E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33" creationId="{0D040B79-3E73-4A31-840D-D6B9C9FDFC46}"/>
          </ac:spMkLst>
        </pc:spChg>
        <pc:spChg chg="add del">
          <ac:chgData name="D Bown SPL" userId="S::bown.d@welearn365.com::687e7faf-3a84-4763-b0ab-384e2c0a2a72" providerId="AD" clId="Web-{2F4181F4-6E08-CB41-F5B6-94E25F62C2BD}" dt="2022-12-13T09:47:35.836" v="214"/>
          <ac:spMkLst>
            <pc:docMk/>
            <pc:sldMk cId="3860535277" sldId="256"/>
            <ac:spMk id="34" creationId="{156C6AE5-3F8B-42AC-9EA4-1B686A11E93F}"/>
          </ac:spMkLst>
        </pc:spChg>
        <pc:spChg chg="add">
          <ac:chgData name="D Bown SPL" userId="S::bown.d@welearn365.com::687e7faf-3a84-4763-b0ab-384e2c0a2a72" providerId="AD" clId="Web-{2F4181F4-6E08-CB41-F5B6-94E25F62C2BD}" dt="2022-12-13T09:47:35.851" v="215"/>
          <ac:spMkLst>
            <pc:docMk/>
            <pc:sldMk cId="3860535277" sldId="256"/>
            <ac:spMk id="36" creationId="{C0B27210-D0CA-4654-B3E3-9ABB4F178EA1}"/>
          </ac:spMkLst>
        </pc:spChg>
        <pc:spChg chg="add">
          <ac:chgData name="D Bown SPL" userId="S::bown.d@welearn365.com::687e7faf-3a84-4763-b0ab-384e2c0a2a72" providerId="AD" clId="Web-{2F4181F4-6E08-CB41-F5B6-94E25F62C2BD}" dt="2022-12-13T09:47:35.851" v="215"/>
          <ac:spMkLst>
            <pc:docMk/>
            <pc:sldMk cId="3860535277" sldId="256"/>
            <ac:spMk id="37" creationId="{1DB7C82F-AB7E-4F0C-B829-FA1B9C415180}"/>
          </ac:spMkLst>
        </pc:spChg>
        <pc:spChg chg="add">
          <ac:chgData name="D Bown SPL" userId="S::bown.d@welearn365.com::687e7faf-3a84-4763-b0ab-384e2c0a2a72" providerId="AD" clId="Web-{2F4181F4-6E08-CB41-F5B6-94E25F62C2BD}" dt="2022-12-13T09:47:35.851" v="215"/>
          <ac:spMkLst>
            <pc:docMk/>
            <pc:sldMk cId="3860535277" sldId="256"/>
            <ac:spMk id="38" creationId="{70B66945-4967-4040-926D-DCA44313CDAB}"/>
          </ac:spMkLst>
        </pc:spChg>
        <pc:picChg chg="add mod">
          <ac:chgData name="D Bown SPL" userId="S::bown.d@welearn365.com::687e7faf-3a84-4763-b0ab-384e2c0a2a72" providerId="AD" clId="Web-{2F4181F4-6E08-CB41-F5B6-94E25F62C2BD}" dt="2022-12-13T09:47:41.039" v="216" actId="14100"/>
          <ac:picMkLst>
            <pc:docMk/>
            <pc:sldMk cId="3860535277" sldId="256"/>
            <ac:picMk id="4" creationId="{833D3555-B3C0-A9AA-42D7-D8409F0C7DCE}"/>
          </ac:picMkLst>
        </pc:picChg>
      </pc:sldChg>
      <pc:sldChg chg="modSp">
        <pc:chgData name="D Bown SPL" userId="S::bown.d@welearn365.com::687e7faf-3a84-4763-b0ab-384e2c0a2a72" providerId="AD" clId="Web-{2F4181F4-6E08-CB41-F5B6-94E25F62C2BD}" dt="2022-12-13T09:31:17.337" v="44" actId="20577"/>
        <pc:sldMkLst>
          <pc:docMk/>
          <pc:sldMk cId="1833080367" sldId="257"/>
        </pc:sldMkLst>
        <pc:spChg chg="mod">
          <ac:chgData name="D Bown SPL" userId="S::bown.d@welearn365.com::687e7faf-3a84-4763-b0ab-384e2c0a2a72" providerId="AD" clId="Web-{2F4181F4-6E08-CB41-F5B6-94E25F62C2BD}" dt="2022-12-13T09:31:17.337" v="44" actId="20577"/>
          <ac:spMkLst>
            <pc:docMk/>
            <pc:sldMk cId="1833080367" sldId="257"/>
            <ac:spMk id="3" creationId="{00000000-0000-0000-0000-000000000000}"/>
          </ac:spMkLst>
        </pc:spChg>
      </pc:sldChg>
      <pc:sldChg chg="modSp">
        <pc:chgData name="D Bown SPL" userId="S::bown.d@welearn365.com::687e7faf-3a84-4763-b0ab-384e2c0a2a72" providerId="AD" clId="Web-{2F4181F4-6E08-CB41-F5B6-94E25F62C2BD}" dt="2022-12-13T09:29:12.224" v="36" actId="20577"/>
        <pc:sldMkLst>
          <pc:docMk/>
          <pc:sldMk cId="3524051189" sldId="258"/>
        </pc:sldMkLst>
        <pc:spChg chg="mod">
          <ac:chgData name="D Bown SPL" userId="S::bown.d@welearn365.com::687e7faf-3a84-4763-b0ab-384e2c0a2a72" providerId="AD" clId="Web-{2F4181F4-6E08-CB41-F5B6-94E25F62C2BD}" dt="2022-12-13T09:29:12.224" v="36" actId="20577"/>
          <ac:spMkLst>
            <pc:docMk/>
            <pc:sldMk cId="3524051189" sldId="258"/>
            <ac:spMk id="3" creationId="{00000000-0000-0000-0000-000000000000}"/>
          </ac:spMkLst>
        </pc:spChg>
      </pc:sldChg>
      <pc:sldChg chg="addSp delSp modSp mod ord setBg">
        <pc:chgData name="D Bown SPL" userId="S::bown.d@welearn365.com::687e7faf-3a84-4763-b0ab-384e2c0a2a72" providerId="AD" clId="Web-{2F4181F4-6E08-CB41-F5B6-94E25F62C2BD}" dt="2022-12-13T10:29:33.031" v="1010" actId="20577"/>
        <pc:sldMkLst>
          <pc:docMk/>
          <pc:sldMk cId="463334956" sldId="259"/>
        </pc:sldMkLst>
        <pc:spChg chg="mod">
          <ac:chgData name="D Bown SPL" userId="S::bown.d@welearn365.com::687e7faf-3a84-4763-b0ab-384e2c0a2a72" providerId="AD" clId="Web-{2F4181F4-6E08-CB41-F5B6-94E25F62C2BD}" dt="2022-12-13T09:52:52.314" v="292"/>
          <ac:spMkLst>
            <pc:docMk/>
            <pc:sldMk cId="463334956" sldId="259"/>
            <ac:spMk id="2" creationId="{00000000-0000-0000-0000-000000000000}"/>
          </ac:spMkLst>
        </pc:spChg>
        <pc:spChg chg="mod ord">
          <ac:chgData name="D Bown SPL" userId="S::bown.d@welearn365.com::687e7faf-3a84-4763-b0ab-384e2c0a2a72" providerId="AD" clId="Web-{2F4181F4-6E08-CB41-F5B6-94E25F62C2BD}" dt="2022-12-13T10:29:33.031" v="1010" actId="20577"/>
          <ac:spMkLst>
            <pc:docMk/>
            <pc:sldMk cId="463334956" sldId="259"/>
            <ac:spMk id="3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52.314" v="292"/>
          <ac:spMkLst>
            <pc:docMk/>
            <pc:sldMk cId="463334956" sldId="259"/>
            <ac:spMk id="9" creationId="{1B15ED52-F352-441B-82BF-E0EA34836D08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52.314" v="292"/>
          <ac:spMkLst>
            <pc:docMk/>
            <pc:sldMk cId="463334956" sldId="259"/>
            <ac:spMk id="11" creationId="{3B2E3793-BFE6-45A2-9B7B-E18844431C99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52.314" v="292"/>
          <ac:spMkLst>
            <pc:docMk/>
            <pc:sldMk cId="463334956" sldId="259"/>
            <ac:spMk id="13" creationId="{BC4C4868-CB8F-4AF9-9CDB-8108F2C19B67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52.314" v="292"/>
          <ac:spMkLst>
            <pc:docMk/>
            <pc:sldMk cId="463334956" sldId="259"/>
            <ac:spMk id="15" creationId="{375E0459-6403-40CD-989D-56A4407CA12E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52.314" v="292"/>
          <ac:spMkLst>
            <pc:docMk/>
            <pc:sldMk cId="463334956" sldId="259"/>
            <ac:spMk id="17" creationId="{53E5B1A8-3AC9-4BD1-9BBC-78CA94F2D1BA}"/>
          </ac:spMkLst>
        </pc:spChg>
        <pc:picChg chg="mod">
          <ac:chgData name="D Bown SPL" userId="S::bown.d@welearn365.com::687e7faf-3a84-4763-b0ab-384e2c0a2a72" providerId="AD" clId="Web-{2F4181F4-6E08-CB41-F5B6-94E25F62C2BD}" dt="2022-12-13T09:52:52.314" v="292"/>
          <ac:picMkLst>
            <pc:docMk/>
            <pc:sldMk cId="463334956" sldId="259"/>
            <ac:picMk id="4" creationId="{00000000-0000-0000-0000-000000000000}"/>
          </ac:picMkLst>
        </pc:picChg>
      </pc:sldChg>
      <pc:sldChg chg="addSp delSp modSp mod ord setBg addAnim delAnim">
        <pc:chgData name="D Bown SPL" userId="S::bown.d@welearn365.com::687e7faf-3a84-4763-b0ab-384e2c0a2a72" providerId="AD" clId="Web-{2F4181F4-6E08-CB41-F5B6-94E25F62C2BD}" dt="2022-12-13T09:35:22.704" v="68" actId="20577"/>
        <pc:sldMkLst>
          <pc:docMk/>
          <pc:sldMk cId="55774743" sldId="260"/>
        </pc:sldMkLst>
        <pc:spChg chg="mod">
          <ac:chgData name="D Bown SPL" userId="S::bown.d@welearn365.com::687e7faf-3a84-4763-b0ab-384e2c0a2a72" providerId="AD" clId="Web-{2F4181F4-6E08-CB41-F5B6-94E25F62C2BD}" dt="2022-12-13T09:33:46.576" v="52"/>
          <ac:spMkLst>
            <pc:docMk/>
            <pc:sldMk cId="55774743" sldId="260"/>
            <ac:spMk id="2" creationId="{00000000-0000-0000-0000-000000000000}"/>
          </ac:spMkLst>
        </pc:spChg>
        <pc:spChg chg="mod">
          <ac:chgData name="D Bown SPL" userId="S::bown.d@welearn365.com::687e7faf-3a84-4763-b0ab-384e2c0a2a72" providerId="AD" clId="Web-{2F4181F4-6E08-CB41-F5B6-94E25F62C2BD}" dt="2022-12-13T09:35:22.704" v="68" actId="20577"/>
          <ac:spMkLst>
            <pc:docMk/>
            <pc:sldMk cId="55774743" sldId="260"/>
            <ac:spMk id="3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20.763" v="48"/>
          <ac:spMkLst>
            <pc:docMk/>
            <pc:sldMk cId="55774743" sldId="260"/>
            <ac:spMk id="8" creationId="{4E1BEB12-92AF-4445-98AD-4C7756E7C93B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20.763" v="48"/>
          <ac:spMkLst>
            <pc:docMk/>
            <pc:sldMk cId="55774743" sldId="260"/>
            <ac:spMk id="10" creationId="{D0522C2C-7B5C-48A7-A969-03941E5D2E76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20.763" v="48"/>
          <ac:spMkLst>
            <pc:docMk/>
            <pc:sldMk cId="55774743" sldId="260"/>
            <ac:spMk id="12" creationId="{9C682A1A-5B2D-4111-BBD6-620165633E5B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20.763" v="48"/>
          <ac:spMkLst>
            <pc:docMk/>
            <pc:sldMk cId="55774743" sldId="260"/>
            <ac:spMk id="14" creationId="{D6EE29F2-D77F-4BD0-A20B-334D316A1C9D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20.763" v="48"/>
          <ac:spMkLst>
            <pc:docMk/>
            <pc:sldMk cId="55774743" sldId="260"/>
            <ac:spMk id="16" creationId="{22D09ED2-868F-42C6-866E-F92E0CEF314F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46.576" v="52"/>
          <ac:spMkLst>
            <pc:docMk/>
            <pc:sldMk cId="55774743" sldId="260"/>
            <ac:spMk id="18" creationId="{907EF6B7-1338-4443-8C46-6A318D952DFD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46.576" v="52"/>
          <ac:spMkLst>
            <pc:docMk/>
            <pc:sldMk cId="55774743" sldId="260"/>
            <ac:spMk id="19" creationId="{DAAE4CDD-124C-4DCF-9584-B6033B545DD5}"/>
          </ac:spMkLst>
        </pc:spChg>
        <pc:spChg chg="add del">
          <ac:chgData name="D Bown SPL" userId="S::bown.d@welearn365.com::687e7faf-3a84-4763-b0ab-384e2c0a2a72" providerId="AD" clId="Web-{2F4181F4-6E08-CB41-F5B6-94E25F62C2BD}" dt="2022-12-13T09:33:46.576" v="52"/>
          <ac:spMkLst>
            <pc:docMk/>
            <pc:sldMk cId="55774743" sldId="260"/>
            <ac:spMk id="20" creationId="{081E4A58-353D-44AE-B2FC-2A74E2E400F7}"/>
          </ac:spMkLst>
        </pc:spChg>
      </pc:sldChg>
      <pc:sldChg chg="modSp ord">
        <pc:chgData name="D Bown SPL" userId="S::bown.d@welearn365.com::687e7faf-3a84-4763-b0ab-384e2c0a2a72" providerId="AD" clId="Web-{2F4181F4-6E08-CB41-F5B6-94E25F62C2BD}" dt="2022-12-13T10:54:58.336" v="1093" actId="1076"/>
        <pc:sldMkLst>
          <pc:docMk/>
          <pc:sldMk cId="1998341415" sldId="261"/>
        </pc:sldMkLst>
        <pc:spChg chg="mod">
          <ac:chgData name="D Bown SPL" userId="S::bown.d@welearn365.com::687e7faf-3a84-4763-b0ab-384e2c0a2a72" providerId="AD" clId="Web-{2F4181F4-6E08-CB41-F5B6-94E25F62C2BD}" dt="2022-12-13T09:48:16.853" v="219" actId="20577"/>
          <ac:spMkLst>
            <pc:docMk/>
            <pc:sldMk cId="1998341415" sldId="261"/>
            <ac:spMk id="2" creationId="{00000000-0000-0000-0000-000000000000}"/>
          </ac:spMkLst>
        </pc:spChg>
        <pc:picChg chg="mod">
          <ac:chgData name="D Bown SPL" userId="S::bown.d@welearn365.com::687e7faf-3a84-4763-b0ab-384e2c0a2a72" providerId="AD" clId="Web-{2F4181F4-6E08-CB41-F5B6-94E25F62C2BD}" dt="2022-12-13T10:54:47.586" v="1089" actId="1076"/>
          <ac:picMkLst>
            <pc:docMk/>
            <pc:sldMk cId="1998341415" sldId="261"/>
            <ac:picMk id="4" creationId="{28A2B255-3F0C-1363-26C9-8C012F0B24E4}"/>
          </ac:picMkLst>
        </pc:picChg>
        <pc:picChg chg="mod">
          <ac:chgData name="D Bown SPL" userId="S::bown.d@welearn365.com::687e7faf-3a84-4763-b0ab-384e2c0a2a72" providerId="AD" clId="Web-{2F4181F4-6E08-CB41-F5B6-94E25F62C2BD}" dt="2022-12-13T10:54:54.508" v="1092" actId="1076"/>
          <ac:picMkLst>
            <pc:docMk/>
            <pc:sldMk cId="1998341415" sldId="261"/>
            <ac:picMk id="6" creationId="{142B1032-BE02-5806-4795-DB2A43D24670}"/>
          </ac:picMkLst>
        </pc:picChg>
        <pc:picChg chg="mod">
          <ac:chgData name="D Bown SPL" userId="S::bown.d@welearn365.com::687e7faf-3a84-4763-b0ab-384e2c0a2a72" providerId="AD" clId="Web-{2F4181F4-6E08-CB41-F5B6-94E25F62C2BD}" dt="2022-12-13T10:54:58.336" v="1093" actId="1076"/>
          <ac:picMkLst>
            <pc:docMk/>
            <pc:sldMk cId="1998341415" sldId="261"/>
            <ac:picMk id="7" creationId="{526ADCAD-A5D7-7EE6-9ECA-89C9B1EE5FE0}"/>
          </ac:picMkLst>
        </pc:picChg>
      </pc:sldChg>
      <pc:sldChg chg="addSp delSp modSp mod ord setBg setClrOvrMap">
        <pc:chgData name="D Bown SPL" userId="S::bown.d@welearn365.com::687e7faf-3a84-4763-b0ab-384e2c0a2a72" providerId="AD" clId="Web-{2F4181F4-6E08-CB41-F5B6-94E25F62C2BD}" dt="2022-12-13T09:44:22.549" v="105" actId="20577"/>
        <pc:sldMkLst>
          <pc:docMk/>
          <pc:sldMk cId="2056188407" sldId="262"/>
        </pc:sldMkLst>
        <pc:spChg chg="mod ord">
          <ac:chgData name="D Bown SPL" userId="S::bown.d@welearn365.com::687e7faf-3a84-4763-b0ab-384e2c0a2a72" providerId="AD" clId="Web-{2F4181F4-6E08-CB41-F5B6-94E25F62C2BD}" dt="2022-12-13T09:44:22.549" v="105" actId="20577"/>
          <ac:spMkLst>
            <pc:docMk/>
            <pc:sldMk cId="2056188407" sldId="262"/>
            <ac:spMk id="2" creationId="{00000000-0000-0000-0000-000000000000}"/>
          </ac:spMkLst>
        </pc:spChg>
        <pc:spChg chg="mod ord">
          <ac:chgData name="D Bown SPL" userId="S::bown.d@welearn365.com::687e7faf-3a84-4763-b0ab-384e2c0a2a72" providerId="AD" clId="Web-{2F4181F4-6E08-CB41-F5B6-94E25F62C2BD}" dt="2022-12-13T09:44:03.017" v="100"/>
          <ac:spMkLst>
            <pc:docMk/>
            <pc:sldMk cId="2056188407" sldId="262"/>
            <ac:spMk id="3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14" creationId="{07977D39-626F-40D7-B00F-16E02602DD5A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16" creationId="{B905CDE4-B751-4B3E-B625-6E59F890341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18" creationId="{08108C16-F4C0-44AA-999D-17BD39219B2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20" creationId="{CDC29AC1-2821-4FCC-B597-88DAF39C36FE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22" creationId="{C8F10CB3-3B5E-4C7A-98CF-B87454DDFA39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46.844" v="96"/>
          <ac:spMkLst>
            <pc:docMk/>
            <pc:sldMk cId="2056188407" sldId="262"/>
            <ac:spMk id="27" creationId="{07977D39-626F-40D7-B00F-16E02602DD5A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46.844" v="96"/>
          <ac:spMkLst>
            <pc:docMk/>
            <pc:sldMk cId="2056188407" sldId="262"/>
            <ac:spMk id="29" creationId="{B905CDE4-B751-4B3E-B625-6E59F890341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46.844" v="96"/>
          <ac:spMkLst>
            <pc:docMk/>
            <pc:sldMk cId="2056188407" sldId="262"/>
            <ac:spMk id="31" creationId="{08108C16-F4C0-44AA-999D-17BD39219B2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46.844" v="96"/>
          <ac:spMkLst>
            <pc:docMk/>
            <pc:sldMk cId="2056188407" sldId="262"/>
            <ac:spMk id="33" creationId="{CDC29AC1-2821-4FCC-B597-88DAF39C36FE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46.844" v="96"/>
          <ac:spMkLst>
            <pc:docMk/>
            <pc:sldMk cId="2056188407" sldId="262"/>
            <ac:spMk id="35" creationId="{C8F10CB3-3B5E-4C7A-98CF-B87454DDFA39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51.923" v="98"/>
          <ac:spMkLst>
            <pc:docMk/>
            <pc:sldMk cId="2056188407" sldId="262"/>
            <ac:spMk id="37" creationId="{07977D39-626F-40D7-B00F-16E02602DD5A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51.923" v="98"/>
          <ac:spMkLst>
            <pc:docMk/>
            <pc:sldMk cId="2056188407" sldId="262"/>
            <ac:spMk id="38" creationId="{B905CDE4-B751-4B3E-B625-6E59F890341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51.923" v="98"/>
          <ac:spMkLst>
            <pc:docMk/>
            <pc:sldMk cId="2056188407" sldId="262"/>
            <ac:spMk id="39" creationId="{08108C16-F4C0-44AA-999D-17BD39219B24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51.923" v="98"/>
          <ac:spMkLst>
            <pc:docMk/>
            <pc:sldMk cId="2056188407" sldId="262"/>
            <ac:spMk id="40" creationId="{CDC29AC1-2821-4FCC-B597-88DAF39C36FE}"/>
          </ac:spMkLst>
        </pc:spChg>
        <pc:spChg chg="add del">
          <ac:chgData name="D Bown SPL" userId="S::bown.d@welearn365.com::687e7faf-3a84-4763-b0ab-384e2c0a2a72" providerId="AD" clId="Web-{2F4181F4-6E08-CB41-F5B6-94E25F62C2BD}" dt="2022-12-13T09:43:51.923" v="98"/>
          <ac:spMkLst>
            <pc:docMk/>
            <pc:sldMk cId="2056188407" sldId="262"/>
            <ac:spMk id="41" creationId="{C8F10CB3-3B5E-4C7A-98CF-B87454DDFA39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17" v="100"/>
          <ac:spMkLst>
            <pc:docMk/>
            <pc:sldMk cId="2056188407" sldId="262"/>
            <ac:spMk id="43" creationId="{2A785343-5D24-4118-A2E4-665D196F60C2}"/>
          </ac:spMkLst>
        </pc:spChg>
        <pc:spChg chg="add del">
          <ac:chgData name="D Bown SPL" userId="S::bown.d@welearn365.com::687e7faf-3a84-4763-b0ab-384e2c0a2a72" providerId="AD" clId="Web-{2F4181F4-6E08-CB41-F5B6-94E25F62C2BD}" dt="2022-12-13T09:44:03.017" v="100"/>
          <ac:spMkLst>
            <pc:docMk/>
            <pc:sldMk cId="2056188407" sldId="262"/>
            <ac:spMk id="44" creationId="{32F4D216-10B7-4DCA-A0A1-068E9E32F4F2}"/>
          </ac:spMkLst>
        </pc:spChg>
        <pc:spChg chg="add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46" creationId="{07977D39-626F-40D7-B00F-16E02602DD5A}"/>
          </ac:spMkLst>
        </pc:spChg>
        <pc:spChg chg="add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47" creationId="{B905CDE4-B751-4B3E-B625-6E59F8903414}"/>
          </ac:spMkLst>
        </pc:spChg>
        <pc:spChg chg="add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48" creationId="{08108C16-F4C0-44AA-999D-17BD39219B24}"/>
          </ac:spMkLst>
        </pc:spChg>
        <pc:spChg chg="add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49" creationId="{CDC29AC1-2821-4FCC-B597-88DAF39C36FE}"/>
          </ac:spMkLst>
        </pc:spChg>
        <pc:spChg chg="add">
          <ac:chgData name="D Bown SPL" userId="S::bown.d@welearn365.com::687e7faf-3a84-4763-b0ab-384e2c0a2a72" providerId="AD" clId="Web-{2F4181F4-6E08-CB41-F5B6-94E25F62C2BD}" dt="2022-12-13T09:44:03.032" v="101"/>
          <ac:spMkLst>
            <pc:docMk/>
            <pc:sldMk cId="2056188407" sldId="262"/>
            <ac:spMk id="50" creationId="{C8F10CB3-3B5E-4C7A-98CF-B87454DDFA39}"/>
          </ac:spMkLst>
        </pc:spChg>
        <pc:picChg chg="del">
          <ac:chgData name="D Bown SPL" userId="S::bown.d@welearn365.com::687e7faf-3a84-4763-b0ab-384e2c0a2a72" providerId="AD" clId="Web-{2F4181F4-6E08-CB41-F5B6-94E25F62C2BD}" dt="2022-12-13T09:37:29.911" v="76"/>
          <ac:picMkLst>
            <pc:docMk/>
            <pc:sldMk cId="2056188407" sldId="262"/>
            <ac:picMk id="4" creationId="{00000000-0000-0000-0000-000000000000}"/>
          </ac:picMkLst>
        </pc:picChg>
        <pc:picChg chg="add mod ord">
          <ac:chgData name="D Bown SPL" userId="S::bown.d@welearn365.com::687e7faf-3a84-4763-b0ab-384e2c0a2a72" providerId="AD" clId="Web-{2F4181F4-6E08-CB41-F5B6-94E25F62C2BD}" dt="2022-12-13T09:44:03.017" v="100"/>
          <ac:picMkLst>
            <pc:docMk/>
            <pc:sldMk cId="2056188407" sldId="262"/>
            <ac:picMk id="5" creationId="{8CB211E1-DC54-4727-FC90-6D99A7933696}"/>
          </ac:picMkLst>
        </pc:picChg>
        <pc:picChg chg="add mod ord">
          <ac:chgData name="D Bown SPL" userId="S::bown.d@welearn365.com::687e7faf-3a84-4763-b0ab-384e2c0a2a72" providerId="AD" clId="Web-{2F4181F4-6E08-CB41-F5B6-94E25F62C2BD}" dt="2022-12-13T09:44:03.017" v="100"/>
          <ac:picMkLst>
            <pc:docMk/>
            <pc:sldMk cId="2056188407" sldId="262"/>
            <ac:picMk id="6" creationId="{C61FE2DD-3B28-8FFD-C48D-B2B93F27DB9A}"/>
          </ac:picMkLst>
        </pc:picChg>
        <pc:picChg chg="add mod">
          <ac:chgData name="D Bown SPL" userId="S::bown.d@welearn365.com::687e7faf-3a84-4763-b0ab-384e2c0a2a72" providerId="AD" clId="Web-{2F4181F4-6E08-CB41-F5B6-94E25F62C2BD}" dt="2022-12-13T09:44:03.017" v="100"/>
          <ac:picMkLst>
            <pc:docMk/>
            <pc:sldMk cId="2056188407" sldId="262"/>
            <ac:picMk id="7" creationId="{03070AA1-C149-C5C5-535D-B7AD5E0726FA}"/>
          </ac:picMkLst>
        </pc:picChg>
        <pc:picChg chg="add mod">
          <ac:chgData name="D Bown SPL" userId="S::bown.d@welearn365.com::687e7faf-3a84-4763-b0ab-384e2c0a2a72" providerId="AD" clId="Web-{2F4181F4-6E08-CB41-F5B6-94E25F62C2BD}" dt="2022-12-13T09:44:03.017" v="100"/>
          <ac:picMkLst>
            <pc:docMk/>
            <pc:sldMk cId="2056188407" sldId="262"/>
            <ac:picMk id="8" creationId="{BB7BE6BA-5838-ECFB-479F-7BDCA2420610}"/>
          </ac:picMkLst>
        </pc:picChg>
        <pc:picChg chg="add mod ord">
          <ac:chgData name="D Bown SPL" userId="S::bown.d@welearn365.com::687e7faf-3a84-4763-b0ab-384e2c0a2a72" providerId="AD" clId="Web-{2F4181F4-6E08-CB41-F5B6-94E25F62C2BD}" dt="2022-12-13T09:44:03.017" v="100"/>
          <ac:picMkLst>
            <pc:docMk/>
            <pc:sldMk cId="2056188407" sldId="262"/>
            <ac:picMk id="9" creationId="{142BC924-E3E7-C380-4E7C-3F01AC9DF621}"/>
          </ac:picMkLst>
        </pc:picChg>
      </pc:sldChg>
      <pc:sldChg chg="modSp ord">
        <pc:chgData name="D Bown SPL" userId="S::bown.d@welearn365.com::687e7faf-3a84-4763-b0ab-384e2c0a2a72" providerId="AD" clId="Web-{2F4181F4-6E08-CB41-F5B6-94E25F62C2BD}" dt="2022-12-13T09:48:33.259" v="225" actId="20577"/>
        <pc:sldMkLst>
          <pc:docMk/>
          <pc:sldMk cId="3283379343" sldId="263"/>
        </pc:sldMkLst>
        <pc:spChg chg="mod">
          <ac:chgData name="D Bown SPL" userId="S::bown.d@welearn365.com::687e7faf-3a84-4763-b0ab-384e2c0a2a72" providerId="AD" clId="Web-{2F4181F4-6E08-CB41-F5B6-94E25F62C2BD}" dt="2022-12-13T09:48:33.259" v="225" actId="20577"/>
          <ac:spMkLst>
            <pc:docMk/>
            <pc:sldMk cId="3283379343" sldId="263"/>
            <ac:spMk id="2" creationId="{00000000-0000-0000-0000-000000000000}"/>
          </ac:spMkLst>
        </pc:spChg>
      </pc:sldChg>
      <pc:sldChg chg="del ord">
        <pc:chgData name="D Bown SPL" userId="S::bown.d@welearn365.com::687e7faf-3a84-4763-b0ab-384e2c0a2a72" providerId="AD" clId="Web-{2F4181F4-6E08-CB41-F5B6-94E25F62C2BD}" dt="2022-12-13T09:52:34.814" v="289"/>
        <pc:sldMkLst>
          <pc:docMk/>
          <pc:sldMk cId="1668547999" sldId="264"/>
        </pc:sldMkLst>
      </pc:sldChg>
      <pc:sldChg chg="del ord">
        <pc:chgData name="D Bown SPL" userId="S::bown.d@welearn365.com::687e7faf-3a84-4763-b0ab-384e2c0a2a72" providerId="AD" clId="Web-{2F4181F4-6E08-CB41-F5B6-94E25F62C2BD}" dt="2022-12-13T09:52:37.486" v="290"/>
        <pc:sldMkLst>
          <pc:docMk/>
          <pc:sldMk cId="3585110264" sldId="265"/>
        </pc:sldMkLst>
      </pc:sldChg>
      <pc:sldChg chg="addSp delSp modSp mod ord setBg">
        <pc:chgData name="D Bown SPL" userId="S::bown.d@welearn365.com::687e7faf-3a84-4763-b0ab-384e2c0a2a72" providerId="AD" clId="Web-{2F4181F4-6E08-CB41-F5B6-94E25F62C2BD}" dt="2022-12-13T09:52:09.360" v="287"/>
        <pc:sldMkLst>
          <pc:docMk/>
          <pc:sldMk cId="465614983" sldId="266"/>
        </pc:sldMkLst>
        <pc:spChg chg="mod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2" creationId="{00000000-0000-0000-0000-000000000000}"/>
          </ac:spMkLst>
        </pc:spChg>
        <pc:spChg chg="mod ord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3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2.029" v="273"/>
          <ac:spMkLst>
            <pc:docMk/>
            <pc:sldMk cId="465614983" sldId="266"/>
            <ac:spMk id="9" creationId="{A8384FB5-9ADC-4DDC-881B-597D56F5B15D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2.029" v="273"/>
          <ac:spMkLst>
            <pc:docMk/>
            <pc:sldMk cId="465614983" sldId="266"/>
            <ac:spMk id="11" creationId="{91E5A9A7-95C6-4F4F-B00E-C82E07FE62EF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2.029" v="273"/>
          <ac:spMkLst>
            <pc:docMk/>
            <pc:sldMk cId="465614983" sldId="266"/>
            <ac:spMk id="13" creationId="{D07DD2DE-F619-49DD-B5E7-03A290FF4ED1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2.029" v="273"/>
          <ac:spMkLst>
            <pc:docMk/>
            <pc:sldMk cId="465614983" sldId="266"/>
            <ac:spMk id="15" creationId="{85149191-5F60-4A28-AAFF-039F96B0F3EC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2.029" v="273"/>
          <ac:spMkLst>
            <pc:docMk/>
            <pc:sldMk cId="465614983" sldId="266"/>
            <ac:spMk id="17" creationId="{F8260ED5-17F7-4158-B241-D51DD4CF1B7E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4.295" v="275"/>
          <ac:spMkLst>
            <pc:docMk/>
            <pc:sldMk cId="465614983" sldId="266"/>
            <ac:spMk id="19" creationId="{5E39A796-BE83-48B1-B33F-35C4A32AAB57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4.295" v="275"/>
          <ac:spMkLst>
            <pc:docMk/>
            <pc:sldMk cId="465614983" sldId="266"/>
            <ac:spMk id="20" creationId="{72F84B47-E267-4194-8194-831DB7B5547F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9.701" v="277"/>
          <ac:spMkLst>
            <pc:docMk/>
            <pc:sldMk cId="465614983" sldId="266"/>
            <ac:spMk id="22" creationId="{2B97F24A-32CE-4C1C-A50D-3016B394DCFB}"/>
          </ac:spMkLst>
        </pc:spChg>
        <pc:spChg chg="add del">
          <ac:chgData name="D Bown SPL" userId="S::bown.d@welearn365.com::687e7faf-3a84-4763-b0ab-384e2c0a2a72" providerId="AD" clId="Web-{2F4181F4-6E08-CB41-F5B6-94E25F62C2BD}" dt="2022-12-13T09:50:49.701" v="277"/>
          <ac:spMkLst>
            <pc:docMk/>
            <pc:sldMk cId="465614983" sldId="266"/>
            <ac:spMk id="23" creationId="{CD8B4F24-440B-49E9-B85D-733523DC064B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27" v="284"/>
          <ac:spMkLst>
            <pc:docMk/>
            <pc:sldMk cId="465614983" sldId="266"/>
            <ac:spMk id="25" creationId="{605494DE-B078-4D87-BB01-C84320618DAD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27" v="284"/>
          <ac:spMkLst>
            <pc:docMk/>
            <pc:sldMk cId="465614983" sldId="266"/>
            <ac:spMk id="26" creationId="{9A0576B0-CD8C-4661-95C8-A9F2CE7CDDB0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27" v="284"/>
          <ac:spMkLst>
            <pc:docMk/>
            <pc:sldMk cId="465614983" sldId="266"/>
            <ac:spMk id="27" creationId="{3FF60E2B-3919-423C-B1FF-56CDE6681165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19.483" v="281"/>
          <ac:spMkLst>
            <pc:docMk/>
            <pc:sldMk cId="465614983" sldId="266"/>
            <ac:spMk id="32" creationId="{47942995-B07F-4636-9A06-C6A104B260A8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11" v="283"/>
          <ac:spMkLst>
            <pc:docMk/>
            <pc:sldMk cId="465614983" sldId="266"/>
            <ac:spMk id="36" creationId="{04357C93-F0CB-4A1C-8F77-4E9063789819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11" v="283"/>
          <ac:spMkLst>
            <pc:docMk/>
            <pc:sldMk cId="465614983" sldId="266"/>
            <ac:spMk id="38" creationId="{90F533E9-6690-41A8-A372-4C6C622D028D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19.483" v="281"/>
          <ac:spMkLst>
            <pc:docMk/>
            <pc:sldMk cId="465614983" sldId="266"/>
            <ac:spMk id="39" creationId="{B81933D1-5615-42C7-9C0B-4EB7105CCE2D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40" creationId="{F8260ED5-17F7-4158-B241-D51DD4CF1B7E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19.483" v="281"/>
          <ac:spMkLst>
            <pc:docMk/>
            <pc:sldMk cId="465614983" sldId="266"/>
            <ac:spMk id="41" creationId="{19C9EAEA-39D0-4B0E-A0EB-51E7B26740B1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11" v="283"/>
          <ac:spMkLst>
            <pc:docMk/>
            <pc:sldMk cId="465614983" sldId="266"/>
            <ac:spMk id="43" creationId="{BA79A7CF-01AF-4178-9369-94E0C90EB046}"/>
          </ac:spMkLst>
        </pc:spChg>
        <pc:spChg chg="add del">
          <ac:chgData name="D Bown SPL" userId="S::bown.d@welearn365.com::687e7faf-3a84-4763-b0ab-384e2c0a2a72" providerId="AD" clId="Web-{2F4181F4-6E08-CB41-F5B6-94E25F62C2BD}" dt="2022-12-13T09:51:25.311" v="283"/>
          <ac:spMkLst>
            <pc:docMk/>
            <pc:sldMk cId="465614983" sldId="266"/>
            <ac:spMk id="44" creationId="{99413ED5-9ED4-4772-BCE4-2BCAE6B12E35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46" creationId="{A8384FB5-9ADC-4DDC-881B-597D56F5B15D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47" creationId="{91E5A9A7-95C6-4F4F-B00E-C82E07FE62EF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48" creationId="{D07DD2DE-F619-49DD-B5E7-03A290FF4ED1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49" creationId="{85149191-5F60-4A28-AAFF-039F96B0F3EC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44" v="286"/>
          <ac:spMkLst>
            <pc:docMk/>
            <pc:sldMk cId="465614983" sldId="266"/>
            <ac:spMk id="54" creationId="{2151139A-886F-4B97-8815-729AD3831BBD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44" v="286"/>
          <ac:spMkLst>
            <pc:docMk/>
            <pc:sldMk cId="465614983" sldId="266"/>
            <ac:spMk id="56" creationId="{AB5E08C4-8CDD-4623-A5B8-E998C6DEE3B7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44" v="286"/>
          <ac:spMkLst>
            <pc:docMk/>
            <pc:sldMk cId="465614983" sldId="266"/>
            <ac:spMk id="58" creationId="{15F33878-D502-4FFA-8ACE-F2AECDB2A23F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44" v="286"/>
          <ac:spMkLst>
            <pc:docMk/>
            <pc:sldMk cId="465614983" sldId="266"/>
            <ac:spMk id="60" creationId="{D3539FEE-81D3-4406-802E-60B20B16F4F6}"/>
          </ac:spMkLst>
        </pc:spChg>
        <pc:spChg chg="add del">
          <ac:chgData name="D Bown SPL" userId="S::bown.d@welearn365.com::687e7faf-3a84-4763-b0ab-384e2c0a2a72" providerId="AD" clId="Web-{2F4181F4-6E08-CB41-F5B6-94E25F62C2BD}" dt="2022-12-13T09:52:09.344" v="286"/>
          <ac:spMkLst>
            <pc:docMk/>
            <pc:sldMk cId="465614983" sldId="266"/>
            <ac:spMk id="62" creationId="{DC701763-729E-462F-A5A8-E0DEFEB1E2E4}"/>
          </ac:spMkLst>
        </pc:spChg>
        <pc:spChg chg="add">
          <ac:chgData name="D Bown SPL" userId="S::bown.d@welearn365.com::687e7faf-3a84-4763-b0ab-384e2c0a2a72" providerId="AD" clId="Web-{2F4181F4-6E08-CB41-F5B6-94E25F62C2BD}" dt="2022-12-13T09:52:09.360" v="287"/>
          <ac:spMkLst>
            <pc:docMk/>
            <pc:sldMk cId="465614983" sldId="266"/>
            <ac:spMk id="64" creationId="{B712E947-0734-45F9-9C4F-41114EC3A33E}"/>
          </ac:spMkLst>
        </pc:spChg>
        <pc:grpChg chg="add del">
          <ac:chgData name="D Bown SPL" userId="S::bown.d@welearn365.com::687e7faf-3a84-4763-b0ab-384e2c0a2a72" providerId="AD" clId="Web-{2F4181F4-6E08-CB41-F5B6-94E25F62C2BD}" dt="2022-12-13T09:51:19.483" v="281"/>
          <ac:grpSpMkLst>
            <pc:docMk/>
            <pc:sldMk cId="465614983" sldId="266"/>
            <ac:grpSpMk id="34" creationId="{032D8612-31EB-44CF-A1D0-14FD4C705424}"/>
          </ac:grpSpMkLst>
        </pc:grpChg>
        <pc:grpChg chg="add">
          <ac:chgData name="D Bown SPL" userId="S::bown.d@welearn365.com::687e7faf-3a84-4763-b0ab-384e2c0a2a72" providerId="AD" clId="Web-{2F4181F4-6E08-CB41-F5B6-94E25F62C2BD}" dt="2022-12-13T09:52:09.360" v="287"/>
          <ac:grpSpMkLst>
            <pc:docMk/>
            <pc:sldMk cId="465614983" sldId="266"/>
            <ac:grpSpMk id="65" creationId="{12B3290A-D3BF-4B87-B55B-FD9A98B49727}"/>
          </ac:grpSpMkLst>
        </pc:grpChg>
        <pc:picChg chg="mod ord">
          <ac:chgData name="D Bown SPL" userId="S::bown.d@welearn365.com::687e7faf-3a84-4763-b0ab-384e2c0a2a72" providerId="AD" clId="Web-{2F4181F4-6E08-CB41-F5B6-94E25F62C2BD}" dt="2022-12-13T09:52:09.360" v="287"/>
          <ac:picMkLst>
            <pc:docMk/>
            <pc:sldMk cId="465614983" sldId="266"/>
            <ac:picMk id="4" creationId="{8B9DCC67-B4F8-1D44-546A-9118CD2405E3}"/>
          </ac:picMkLst>
        </pc:picChg>
        <pc:picChg chg="mod">
          <ac:chgData name="D Bown SPL" userId="S::bown.d@welearn365.com::687e7faf-3a84-4763-b0ab-384e2c0a2a72" providerId="AD" clId="Web-{2F4181F4-6E08-CB41-F5B6-94E25F62C2BD}" dt="2022-12-13T09:52:09.360" v="287"/>
          <ac:picMkLst>
            <pc:docMk/>
            <pc:sldMk cId="465614983" sldId="266"/>
            <ac:picMk id="6" creationId="{B7403E7E-81BE-4C8E-2FE6-12D65BDFE22B}"/>
          </ac:picMkLst>
        </pc:picChg>
      </pc:sldChg>
      <pc:sldChg chg="del ord">
        <pc:chgData name="D Bown SPL" userId="S::bown.d@welearn365.com::687e7faf-3a84-4763-b0ab-384e2c0a2a72" providerId="AD" clId="Web-{2F4181F4-6E08-CB41-F5B6-94E25F62C2BD}" dt="2022-12-13T09:52:32.329" v="288"/>
        <pc:sldMkLst>
          <pc:docMk/>
          <pc:sldMk cId="1594410424" sldId="268"/>
        </pc:sldMkLst>
      </pc:sldChg>
      <pc:sldChg chg="addSp delSp modSp mod setBg setClrOvrMap">
        <pc:chgData name="D Bown SPL" userId="S::bown.d@welearn365.com::687e7faf-3a84-4763-b0ab-384e2c0a2a72" providerId="AD" clId="Web-{2F4181F4-6E08-CB41-F5B6-94E25F62C2BD}" dt="2022-12-13T10:04:17.429" v="843" actId="20577"/>
        <pc:sldMkLst>
          <pc:docMk/>
          <pc:sldMk cId="1921696528" sldId="270"/>
        </pc:sldMkLst>
        <pc:spChg chg="mo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2" creationId="{00000000-0000-0000-0000-000000000000}"/>
          </ac:spMkLst>
        </pc:spChg>
        <pc:spChg chg="add del mo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3" creationId="{00000000-0000-0000-0000-000000000000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6" creationId="{09588DA8-065E-4F6F-8EFD-43104AB2E0CF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7" creationId="{C4285719-470E-454C-AF62-8323075F1F5B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8" creationId="{09588DA8-065E-4F6F-8EFD-43104AB2E0CF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05.312" v="808"/>
          <ac:spMkLst>
            <pc:docMk/>
            <pc:sldMk cId="1921696528" sldId="270"/>
            <ac:spMk id="9" creationId="{B819A166-7571-4003-A6B8-B62034C3ED3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10" creationId="{C4285719-470E-454C-AF62-8323075F1F5B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11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12" creationId="{CD9FE4EF-C4D8-49A0-B2FF-81D8DB7D8A24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13" creationId="{CD9FE4EF-C4D8-49A0-B2FF-81D8DB7D8A24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14" creationId="{4300840D-0A0B-4512-BACA-B439D5B9C57C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15" creationId="{4300840D-0A0B-4512-BACA-B439D5B9C57C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16" creationId="{D2B78728-A580-49A7-84F9-6EF6F583ADE0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17" creationId="{D2B78728-A580-49A7-84F9-6EF6F583ADE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18" creationId="{38FAA1A1-D861-433F-88FA-1E9D6FD31D11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19" creationId="{38FAA1A1-D861-433F-88FA-1E9D6FD31D11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4.953" v="810"/>
          <ac:spMkLst>
            <pc:docMk/>
            <pc:sldMk cId="1921696528" sldId="270"/>
            <ac:spMk id="20" creationId="{8D71EDA1-87BF-4D5D-AB79-F346FD19278A}"/>
          </ac:spMkLst>
        </pc:spChg>
        <pc:spChg chg="add">
          <ac:chgData name="D Bown SPL" userId="S::bown.d@welearn365.com::687e7faf-3a84-4763-b0ab-384e2c0a2a72" providerId="AD" clId="Web-{2F4181F4-6E08-CB41-F5B6-94E25F62C2BD}" dt="2022-12-13T10:02:17.910" v="834"/>
          <ac:spMkLst>
            <pc:docMk/>
            <pc:sldMk cId="1921696528" sldId="270"/>
            <ac:spMk id="21" creationId="{8D71EDA1-87BF-4D5D-AB79-F346FD19278A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2" creationId="{DEE2AD96-B495-4E06-9291-B71706F728CB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3" creationId="{53CF6D67-C5A8-4ADD-9E8E-1E38CA1D3166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4" creationId="{86909FA0-B515-4681-B7A8-FA281D133B94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5" creationId="{21C9FE86-FCC3-4A31-AA1C-C882262B7FE7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6" creationId="{7D96243B-ECED-4B71-8E06-AE9A285EAD2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7" creationId="{A09989E4-EFDC-4A90-A633-E0525FB4139E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19.687" v="812"/>
          <ac:spMkLst>
            <pc:docMk/>
            <pc:sldMk cId="1921696528" sldId="270"/>
            <ac:spMk id="28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0" creationId="{09588DA8-065E-4F6F-8EFD-43104AB2E0CF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1" creationId="{C4285719-470E-454C-AF62-8323075F1F5B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2" creationId="{CD9FE4EF-C4D8-49A0-B2FF-81D8DB7D8A24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3" creationId="{4300840D-0A0B-4512-BACA-B439D5B9C57C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4" creationId="{D2B78728-A580-49A7-84F9-6EF6F583ADE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5" creationId="{38FAA1A1-D861-433F-88FA-1E9D6FD31D11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6" creationId="{8D71EDA1-87BF-4D5D-AB79-F346FD19278A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28.031" v="814"/>
          <ac:spMkLst>
            <pc:docMk/>
            <pc:sldMk cId="1921696528" sldId="270"/>
            <ac:spMk id="37" creationId="{00000000-0000-0000-0000-00000000000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1:11.111" v="822"/>
          <ac:spMkLst>
            <pc:docMk/>
            <pc:sldMk cId="1921696528" sldId="270"/>
            <ac:spMk id="39" creationId="{B819A166-7571-4003-A6B8-B62034C3ED30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56.376" v="819"/>
          <ac:spMkLst>
            <pc:docMk/>
            <pc:sldMk cId="1921696528" sldId="270"/>
            <ac:spMk id="45" creationId="{BACC6370-2D7E-4714-9D71-7542949D7D5D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53.579" v="817"/>
          <ac:spMkLst>
            <pc:docMk/>
            <pc:sldMk cId="1921696528" sldId="270"/>
            <ac:spMk id="46" creationId="{C5E6CFF1-2F42-4E10-9A97-F116F46F53FE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56.376" v="819"/>
          <ac:spMkLst>
            <pc:docMk/>
            <pc:sldMk cId="1921696528" sldId="270"/>
            <ac:spMk id="47" creationId="{F68B3F68-107C-434F-AA38-110D5EA91B85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56.376" v="819"/>
          <ac:spMkLst>
            <pc:docMk/>
            <pc:sldMk cId="1921696528" sldId="270"/>
            <ac:spMk id="49" creationId="{AAD0DBB9-1A4B-4391-81D4-CB19F9AB918A}"/>
          </ac:spMkLst>
        </pc:spChg>
        <pc:spChg chg="add del">
          <ac:chgData name="D Bown SPL" userId="S::bown.d@welearn365.com::687e7faf-3a84-4763-b0ab-384e2c0a2a72" providerId="AD" clId="Web-{2F4181F4-6E08-CB41-F5B6-94E25F62C2BD}" dt="2022-12-13T10:00:56.376" v="819"/>
          <ac:spMkLst>
            <pc:docMk/>
            <pc:sldMk cId="1921696528" sldId="270"/>
            <ac:spMk id="51" creationId="{063BBA22-50EA-4C4D-BE05-F1CE4E63AA56}"/>
          </ac:spMkLst>
        </pc:spChg>
        <pc:spChg chg="add del">
          <ac:chgData name="D Bown SPL" userId="S::bown.d@welearn365.com::687e7faf-3a84-4763-b0ab-384e2c0a2a72" providerId="AD" clId="Web-{2F4181F4-6E08-CB41-F5B6-94E25F62C2BD}" dt="2022-12-13T10:01:09.658" v="821"/>
          <ac:spMkLst>
            <pc:docMk/>
            <pc:sldMk cId="1921696528" sldId="270"/>
            <ac:spMk id="53" creationId="{955A2079-FA98-4876-80F0-72364A7D2EA4}"/>
          </ac:spMkLst>
        </pc:spChg>
        <pc:spChg chg="mod">
          <ac:chgData name="D Bown SPL" userId="S::bown.d@welearn365.com::687e7faf-3a84-4763-b0ab-384e2c0a2a72" providerId="AD" clId="Web-{2F4181F4-6E08-CB41-F5B6-94E25F62C2BD}" dt="2022-12-13T10:04:17.429" v="843" actId="20577"/>
          <ac:spMkLst>
            <pc:docMk/>
            <pc:sldMk cId="1921696528" sldId="270"/>
            <ac:spMk id="90" creationId="{4C71C674-FDFB-746A-E67C-0790AABA20F0}"/>
          </ac:spMkLst>
        </pc:spChg>
        <pc:graphicFrameChg chg="add del">
          <ac:chgData name="D Bown SPL" userId="S::bown.d@welearn365.com::687e7faf-3a84-4763-b0ab-384e2c0a2a72" providerId="AD" clId="Web-{2F4181F4-6E08-CB41-F5B6-94E25F62C2BD}" dt="2022-12-13T10:00:05.312" v="808"/>
          <ac:graphicFrameMkLst>
            <pc:docMk/>
            <pc:sldMk cId="1921696528" sldId="270"/>
            <ac:graphicFrameMk id="5" creationId="{119B6EED-A478-FD41-6F8A-3EDC6474C29E}"/>
          </ac:graphicFrameMkLst>
        </pc:graphicFrameChg>
        <pc:graphicFrameChg chg="add del mod modGraphic">
          <ac:chgData name="D Bown SPL" userId="S::bown.d@welearn365.com::687e7faf-3a84-4763-b0ab-384e2c0a2a72" providerId="AD" clId="Web-{2F4181F4-6E08-CB41-F5B6-94E25F62C2BD}" dt="2022-12-13T10:01:11.111" v="822"/>
          <ac:graphicFrameMkLst>
            <pc:docMk/>
            <pc:sldMk cId="1921696528" sldId="270"/>
            <ac:graphicFrameMk id="40" creationId="{119B6EED-A478-FD41-6F8A-3EDC6474C29E}"/>
          </ac:graphicFrameMkLst>
        </pc:graphicFrameChg>
        <pc:picChg chg="add del">
          <ac:chgData name="D Bown SPL" userId="S::bown.d@welearn365.com::687e7faf-3a84-4763-b0ab-384e2c0a2a72" providerId="AD" clId="Web-{2F4181F4-6E08-CB41-F5B6-94E25F62C2BD}" dt="2022-12-13T10:00:53.579" v="817"/>
          <ac:picMkLst>
            <pc:docMk/>
            <pc:sldMk cId="1921696528" sldId="270"/>
            <ac:picMk id="42" creationId="{A5D2E199-48D3-5FC0-7725-2117218304DB}"/>
          </ac:picMkLst>
        </pc:picChg>
        <pc:cxnChg chg="add del">
          <ac:chgData name="D Bown SPL" userId="S::bown.d@welearn365.com::687e7faf-3a84-4763-b0ab-384e2c0a2a72" providerId="AD" clId="Web-{2F4181F4-6E08-CB41-F5B6-94E25F62C2BD}" dt="2022-12-13T10:00:53.579" v="817"/>
          <ac:cxnSpMkLst>
            <pc:docMk/>
            <pc:sldMk cId="1921696528" sldId="270"/>
            <ac:cxnSpMk id="48" creationId="{67182200-4859-4C8D-BCBB-55B245C28BA3}"/>
          </ac:cxnSpMkLst>
        </pc:cxnChg>
      </pc:sldChg>
      <pc:sldChg chg="del">
        <pc:chgData name="D Bown SPL" userId="S::bown.d@welearn365.com::687e7faf-3a84-4763-b0ab-384e2c0a2a72" providerId="AD" clId="Web-{2F4181F4-6E08-CB41-F5B6-94E25F62C2BD}" dt="2022-12-13T09:53:46.128" v="298"/>
        <pc:sldMkLst>
          <pc:docMk/>
          <pc:sldMk cId="958891403" sldId="271"/>
        </pc:sldMkLst>
      </pc:sldChg>
      <pc:sldChg chg="addSp delSp modSp new mod setBg addAnim delAnim">
        <pc:chgData name="D Bown SPL" userId="S::bown.d@welearn365.com::687e7faf-3a84-4763-b0ab-384e2c0a2a72" providerId="AD" clId="Web-{2F4181F4-6E08-CB41-F5B6-94E25F62C2BD}" dt="2022-12-13T10:37:21.545" v="1083" actId="14100"/>
        <pc:sldMkLst>
          <pc:docMk/>
          <pc:sldMk cId="3553273090" sldId="271"/>
        </pc:sldMkLst>
        <pc:spChg chg="mod">
          <ac:chgData name="D Bown SPL" userId="S::bown.d@welearn365.com::687e7faf-3a84-4763-b0ab-384e2c0a2a72" providerId="AD" clId="Web-{2F4181F4-6E08-CB41-F5B6-94E25F62C2BD}" dt="2022-12-13T10:28:59.201" v="996" actId="20577"/>
          <ac:spMkLst>
            <pc:docMk/>
            <pc:sldMk cId="3553273090" sldId="271"/>
            <ac:spMk id="2" creationId="{F4DD4DFB-22A0-71F0-C0FB-ED399040D5B5}"/>
          </ac:spMkLst>
        </pc:spChg>
        <pc:spChg chg="mod">
          <ac:chgData name="D Bown SPL" userId="S::bown.d@welearn365.com::687e7faf-3a84-4763-b0ab-384e2c0a2a72" providerId="AD" clId="Web-{2F4181F4-6E08-CB41-F5B6-94E25F62C2BD}" dt="2022-12-13T10:37:21.545" v="1083" actId="14100"/>
          <ac:spMkLst>
            <pc:docMk/>
            <pc:sldMk cId="3553273090" sldId="271"/>
            <ac:spMk id="3" creationId="{6C1329EE-EDFE-44C2-FD8B-6D2C850D2D7A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04.725" v="960"/>
          <ac:spMkLst>
            <pc:docMk/>
            <pc:sldMk cId="3553273090" sldId="271"/>
            <ac:spMk id="8" creationId="{787F4F1C-8D3D-4EC1-B72D-A0470A5A08B8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12" creationId="{CD9FE4EF-C4D8-49A0-B2FF-81D8DB7D8A24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14" creationId="{4300840D-0A0B-4512-BACA-B439D5B9C57C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16" creationId="{D2B78728-A580-49A7-84F9-6EF6F583ADE0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18" creationId="{38FAA1A1-D861-433F-88FA-1E9D6FD31D11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19" creationId="{09588DA8-065E-4F6F-8EFD-43104AB2E0CF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20" creationId="{8D71EDA1-87BF-4D5D-AB79-F346FD19278A}"/>
          </ac:spMkLst>
        </pc:spChg>
        <pc:spChg chg="add del">
          <ac:chgData name="D Bown SPL" userId="S::bown.d@welearn365.com::687e7faf-3a84-4763-b0ab-384e2c0a2a72" providerId="AD" clId="Web-{2F4181F4-6E08-CB41-F5B6-94E25F62C2BD}" dt="2022-12-13T10:12:11.365" v="964"/>
          <ac:spMkLst>
            <pc:docMk/>
            <pc:sldMk cId="3553273090" sldId="271"/>
            <ac:spMk id="21" creationId="{C4285719-470E-454C-AF62-8323075F1F5B}"/>
          </ac:spMkLst>
        </pc:spChg>
        <pc:spChg chg="add">
          <ac:chgData name="D Bown SPL" userId="S::bown.d@welearn365.com::687e7faf-3a84-4763-b0ab-384e2c0a2a72" providerId="AD" clId="Web-{2F4181F4-6E08-CB41-F5B6-94E25F62C2BD}" dt="2022-12-13T10:12:11.381" v="965"/>
          <ac:spMkLst>
            <pc:docMk/>
            <pc:sldMk cId="3553273090" sldId="271"/>
            <ac:spMk id="23" creationId="{DEE2AD96-B495-4E06-9291-B71706F728CB}"/>
          </ac:spMkLst>
        </pc:spChg>
        <pc:spChg chg="add">
          <ac:chgData name="D Bown SPL" userId="S::bown.d@welearn365.com::687e7faf-3a84-4763-b0ab-384e2c0a2a72" providerId="AD" clId="Web-{2F4181F4-6E08-CB41-F5B6-94E25F62C2BD}" dt="2022-12-13T10:12:11.381" v="965"/>
          <ac:spMkLst>
            <pc:docMk/>
            <pc:sldMk cId="3553273090" sldId="271"/>
            <ac:spMk id="24" creationId="{53CF6D67-C5A8-4ADD-9E8E-1E38CA1D3166}"/>
          </ac:spMkLst>
        </pc:spChg>
        <pc:spChg chg="add">
          <ac:chgData name="D Bown SPL" userId="S::bown.d@welearn365.com::687e7faf-3a84-4763-b0ab-384e2c0a2a72" providerId="AD" clId="Web-{2F4181F4-6E08-CB41-F5B6-94E25F62C2BD}" dt="2022-12-13T10:12:11.381" v="965"/>
          <ac:spMkLst>
            <pc:docMk/>
            <pc:sldMk cId="3553273090" sldId="271"/>
            <ac:spMk id="25" creationId="{86909FA0-B515-4681-B7A8-FA281D133B94}"/>
          </ac:spMkLst>
        </pc:spChg>
        <pc:spChg chg="add">
          <ac:chgData name="D Bown SPL" userId="S::bown.d@welearn365.com::687e7faf-3a84-4763-b0ab-384e2c0a2a72" providerId="AD" clId="Web-{2F4181F4-6E08-CB41-F5B6-94E25F62C2BD}" dt="2022-12-13T10:12:11.381" v="965"/>
          <ac:spMkLst>
            <pc:docMk/>
            <pc:sldMk cId="3553273090" sldId="271"/>
            <ac:spMk id="26" creationId="{21C9FE86-FCC3-4A31-AA1C-C882262B7FE7}"/>
          </ac:spMkLst>
        </pc:spChg>
        <pc:spChg chg="add">
          <ac:chgData name="D Bown SPL" userId="S::bown.d@welearn365.com::687e7faf-3a84-4763-b0ab-384e2c0a2a72" providerId="AD" clId="Web-{2F4181F4-6E08-CB41-F5B6-94E25F62C2BD}" dt="2022-12-13T10:12:11.381" v="965"/>
          <ac:spMkLst>
            <pc:docMk/>
            <pc:sldMk cId="3553273090" sldId="271"/>
            <ac:spMk id="27" creationId="{7D96243B-ECED-4B71-8E06-AE9A285EAD20}"/>
          </ac:spMkLst>
        </pc:spChg>
        <pc:spChg chg="add">
          <ac:chgData name="D Bown SPL" userId="S::bown.d@welearn365.com::687e7faf-3a84-4763-b0ab-384e2c0a2a72" providerId="AD" clId="Web-{2F4181F4-6E08-CB41-F5B6-94E25F62C2BD}" dt="2022-12-13T10:12:11.381" v="965"/>
          <ac:spMkLst>
            <pc:docMk/>
            <pc:sldMk cId="3553273090" sldId="271"/>
            <ac:spMk id="28" creationId="{A09989E4-EFDC-4A90-A633-E0525FB4139E}"/>
          </ac:spMkLst>
        </pc:spChg>
        <pc:grpChg chg="add del">
          <ac:chgData name="D Bown SPL" userId="S::bown.d@welearn365.com::687e7faf-3a84-4763-b0ab-384e2c0a2a72" providerId="AD" clId="Web-{2F4181F4-6E08-CB41-F5B6-94E25F62C2BD}" dt="2022-12-13T10:12:04.725" v="960"/>
          <ac:grpSpMkLst>
            <pc:docMk/>
            <pc:sldMk cId="3553273090" sldId="271"/>
            <ac:grpSpMk id="10" creationId="{D1E3DD61-64DB-46AD-B249-E273CD86B051}"/>
          </ac:grpSpMkLst>
        </pc:grpChg>
      </pc:sld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6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4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35D122D-DD4D-4AF1-A5C9-67EA7AFAC7F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AF493CF-66F7-46F1-B8B3-90B0A95E8AC5}">
      <dgm:prSet/>
      <dgm:spPr/>
      <dgm:t>
        <a:bodyPr/>
        <a:lstStyle/>
        <a:p>
          <a:r>
            <a:rPr lang="en-GB"/>
            <a:t>Become fluent in the fundamentals of Mathematics</a:t>
          </a:r>
          <a:endParaRPr lang="en-US"/>
        </a:p>
      </dgm:t>
    </dgm:pt>
    <dgm:pt modelId="{376CC65B-64B5-400E-90CA-6DBA24426422}" type="parTrans" cxnId="{2A4177CC-0551-4686-B8DE-17CAA4338841}">
      <dgm:prSet/>
      <dgm:spPr/>
      <dgm:t>
        <a:bodyPr/>
        <a:lstStyle/>
        <a:p>
          <a:endParaRPr lang="en-US"/>
        </a:p>
      </dgm:t>
    </dgm:pt>
    <dgm:pt modelId="{460AD896-DB86-4918-97BE-AA2A08E02922}" type="sibTrans" cxnId="{2A4177CC-0551-4686-B8DE-17CAA4338841}">
      <dgm:prSet/>
      <dgm:spPr/>
      <dgm:t>
        <a:bodyPr/>
        <a:lstStyle/>
        <a:p>
          <a:endParaRPr lang="en-US"/>
        </a:p>
      </dgm:t>
    </dgm:pt>
    <dgm:pt modelId="{5EA35606-ECAC-4A36-97FB-00D8A319C8C1}">
      <dgm:prSet/>
      <dgm:spPr/>
      <dgm:t>
        <a:bodyPr/>
        <a:lstStyle/>
        <a:p>
          <a:r>
            <a:rPr lang="en-GB"/>
            <a:t>Are able to reason mathematically</a:t>
          </a:r>
          <a:endParaRPr lang="en-US"/>
        </a:p>
      </dgm:t>
    </dgm:pt>
    <dgm:pt modelId="{7B01AC90-6282-4C67-B3A9-A92169BB7A0B}" type="parTrans" cxnId="{0A88A417-4C18-46FF-91D0-140A18E2809C}">
      <dgm:prSet/>
      <dgm:spPr/>
      <dgm:t>
        <a:bodyPr/>
        <a:lstStyle/>
        <a:p>
          <a:endParaRPr lang="en-US"/>
        </a:p>
      </dgm:t>
    </dgm:pt>
    <dgm:pt modelId="{5C242F9F-670A-4AFB-8D33-0BB550F1D7BE}" type="sibTrans" cxnId="{0A88A417-4C18-46FF-91D0-140A18E2809C}">
      <dgm:prSet/>
      <dgm:spPr/>
      <dgm:t>
        <a:bodyPr/>
        <a:lstStyle/>
        <a:p>
          <a:endParaRPr lang="en-US"/>
        </a:p>
      </dgm:t>
    </dgm:pt>
    <dgm:pt modelId="{A2D286DD-2593-497E-B38C-01CC43CCBFA7}">
      <dgm:prSet/>
      <dgm:spPr/>
      <dgm:t>
        <a:bodyPr/>
        <a:lstStyle/>
        <a:p>
          <a:r>
            <a:rPr lang="en-GB"/>
            <a:t>Can solve problems by applying their Mathematics</a:t>
          </a:r>
          <a:endParaRPr lang="en-US"/>
        </a:p>
      </dgm:t>
    </dgm:pt>
    <dgm:pt modelId="{71E5AF9E-27C4-4576-BCE8-FBF50CBC6E9B}" type="parTrans" cxnId="{0AA54871-5E2A-4D47-9FE5-9740EED76D17}">
      <dgm:prSet/>
      <dgm:spPr/>
      <dgm:t>
        <a:bodyPr/>
        <a:lstStyle/>
        <a:p>
          <a:endParaRPr lang="en-US"/>
        </a:p>
      </dgm:t>
    </dgm:pt>
    <dgm:pt modelId="{B20E00BA-7E13-4A4F-A915-F5C8987E62A4}" type="sibTrans" cxnId="{0AA54871-5E2A-4D47-9FE5-9740EED76D17}">
      <dgm:prSet/>
      <dgm:spPr/>
      <dgm:t>
        <a:bodyPr/>
        <a:lstStyle/>
        <a:p>
          <a:endParaRPr lang="en-US"/>
        </a:p>
      </dgm:t>
    </dgm:pt>
    <dgm:pt modelId="{573E398B-F121-43B9-A95B-9914B973C2F3}" type="pres">
      <dgm:prSet presAssocID="{B35D122D-DD4D-4AF1-A5C9-67EA7AFAC7F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403F47-8E9B-4328-8A22-5452A819CF22}" type="pres">
      <dgm:prSet presAssocID="{9AF493CF-66F7-46F1-B8B3-90B0A95E8AC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5704A6-DF76-4D84-94AF-154D00F98505}" type="pres">
      <dgm:prSet presAssocID="{460AD896-DB86-4918-97BE-AA2A08E02922}" presName="spacer" presStyleCnt="0"/>
      <dgm:spPr/>
    </dgm:pt>
    <dgm:pt modelId="{5BEC3224-75E8-47A3-BC0C-D5F7B210EDA0}" type="pres">
      <dgm:prSet presAssocID="{5EA35606-ECAC-4A36-97FB-00D8A319C8C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E1B25F-11D0-4123-8152-25EE7F087228}" type="pres">
      <dgm:prSet presAssocID="{5C242F9F-670A-4AFB-8D33-0BB550F1D7BE}" presName="spacer" presStyleCnt="0"/>
      <dgm:spPr/>
    </dgm:pt>
    <dgm:pt modelId="{D469C439-4130-4CCD-AFB6-75DECFB26CA4}" type="pres">
      <dgm:prSet presAssocID="{A2D286DD-2593-497E-B38C-01CC43CCBFA7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6B1AD98-4EF9-4B8A-B09A-E81908C6828A}" type="presOf" srcId="{9AF493CF-66F7-46F1-B8B3-90B0A95E8AC5}" destId="{5A403F47-8E9B-4328-8A22-5452A819CF22}" srcOrd="0" destOrd="0" presId="urn:microsoft.com/office/officeart/2005/8/layout/vList2"/>
    <dgm:cxn modelId="{2A4177CC-0551-4686-B8DE-17CAA4338841}" srcId="{B35D122D-DD4D-4AF1-A5C9-67EA7AFAC7FE}" destId="{9AF493CF-66F7-46F1-B8B3-90B0A95E8AC5}" srcOrd="0" destOrd="0" parTransId="{376CC65B-64B5-400E-90CA-6DBA24426422}" sibTransId="{460AD896-DB86-4918-97BE-AA2A08E02922}"/>
    <dgm:cxn modelId="{98717ECD-1636-422B-A6DC-C391EB4F6027}" type="presOf" srcId="{A2D286DD-2593-497E-B38C-01CC43CCBFA7}" destId="{D469C439-4130-4CCD-AFB6-75DECFB26CA4}" srcOrd="0" destOrd="0" presId="urn:microsoft.com/office/officeart/2005/8/layout/vList2"/>
    <dgm:cxn modelId="{0AA54871-5E2A-4D47-9FE5-9740EED76D17}" srcId="{B35D122D-DD4D-4AF1-A5C9-67EA7AFAC7FE}" destId="{A2D286DD-2593-497E-B38C-01CC43CCBFA7}" srcOrd="2" destOrd="0" parTransId="{71E5AF9E-27C4-4576-BCE8-FBF50CBC6E9B}" sibTransId="{B20E00BA-7E13-4A4F-A915-F5C8987E62A4}"/>
    <dgm:cxn modelId="{0A88A417-4C18-46FF-91D0-140A18E2809C}" srcId="{B35D122D-DD4D-4AF1-A5C9-67EA7AFAC7FE}" destId="{5EA35606-ECAC-4A36-97FB-00D8A319C8C1}" srcOrd="1" destOrd="0" parTransId="{7B01AC90-6282-4C67-B3A9-A92169BB7A0B}" sibTransId="{5C242F9F-670A-4AFB-8D33-0BB550F1D7BE}"/>
    <dgm:cxn modelId="{833E6111-4EB8-4284-87AF-034437BF959E}" type="presOf" srcId="{B35D122D-DD4D-4AF1-A5C9-67EA7AFAC7FE}" destId="{573E398B-F121-43B9-A95B-9914B973C2F3}" srcOrd="0" destOrd="0" presId="urn:microsoft.com/office/officeart/2005/8/layout/vList2"/>
    <dgm:cxn modelId="{AB66B1D7-9D33-4812-98DC-C2AA3F77AF0A}" type="presOf" srcId="{5EA35606-ECAC-4A36-97FB-00D8A319C8C1}" destId="{5BEC3224-75E8-47A3-BC0C-D5F7B210EDA0}" srcOrd="0" destOrd="0" presId="urn:microsoft.com/office/officeart/2005/8/layout/vList2"/>
    <dgm:cxn modelId="{E1377C2B-16D8-47C9-BBF5-C605ACB86F64}" type="presParOf" srcId="{573E398B-F121-43B9-A95B-9914B973C2F3}" destId="{5A403F47-8E9B-4328-8A22-5452A819CF22}" srcOrd="0" destOrd="0" presId="urn:microsoft.com/office/officeart/2005/8/layout/vList2"/>
    <dgm:cxn modelId="{6F7AFC69-8CCE-4E56-91C2-F88A9C375013}" type="presParOf" srcId="{573E398B-F121-43B9-A95B-9914B973C2F3}" destId="{545704A6-DF76-4D84-94AF-154D00F98505}" srcOrd="1" destOrd="0" presId="urn:microsoft.com/office/officeart/2005/8/layout/vList2"/>
    <dgm:cxn modelId="{EA92061D-ABD2-475B-B51D-47739C2A185D}" type="presParOf" srcId="{573E398B-F121-43B9-A95B-9914B973C2F3}" destId="{5BEC3224-75E8-47A3-BC0C-D5F7B210EDA0}" srcOrd="2" destOrd="0" presId="urn:microsoft.com/office/officeart/2005/8/layout/vList2"/>
    <dgm:cxn modelId="{54125039-455B-4F53-97C9-7782DAC38547}" type="presParOf" srcId="{573E398B-F121-43B9-A95B-9914B973C2F3}" destId="{5FE1B25F-11D0-4123-8152-25EE7F087228}" srcOrd="3" destOrd="0" presId="urn:microsoft.com/office/officeart/2005/8/layout/vList2"/>
    <dgm:cxn modelId="{015BB92F-3E1F-4421-8491-2F4F132485CF}" type="presParOf" srcId="{573E398B-F121-43B9-A95B-9914B973C2F3}" destId="{D469C439-4130-4CCD-AFB6-75DECFB26CA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7CEA84B-CC4A-4CF6-8642-BBF131B953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9B8A833-AC73-46C9-9173-C3D25E7779DB}">
      <dgm:prSet/>
      <dgm:spPr/>
      <dgm:t>
        <a:bodyPr/>
        <a:lstStyle/>
        <a:p>
          <a:r>
            <a:rPr lang="en-GB"/>
            <a:t>Enjoy maths</a:t>
          </a:r>
          <a:endParaRPr lang="en-US"/>
        </a:p>
      </dgm:t>
    </dgm:pt>
    <dgm:pt modelId="{37DE26B5-9E25-410D-91F1-54C6425F54EE}" type="parTrans" cxnId="{4B1D84C1-243B-42FA-8CA1-E2B5A95F82B6}">
      <dgm:prSet/>
      <dgm:spPr/>
      <dgm:t>
        <a:bodyPr/>
        <a:lstStyle/>
        <a:p>
          <a:endParaRPr lang="en-US"/>
        </a:p>
      </dgm:t>
    </dgm:pt>
    <dgm:pt modelId="{0CB09800-64AA-437C-BA71-360A1959F065}" type="sibTrans" cxnId="{4B1D84C1-243B-42FA-8CA1-E2B5A95F82B6}">
      <dgm:prSet/>
      <dgm:spPr/>
      <dgm:t>
        <a:bodyPr/>
        <a:lstStyle/>
        <a:p>
          <a:endParaRPr lang="en-US"/>
        </a:p>
      </dgm:t>
    </dgm:pt>
    <dgm:pt modelId="{2A32500D-A24A-49F6-BE8D-17243873AA15}">
      <dgm:prSet/>
      <dgm:spPr/>
      <dgm:t>
        <a:bodyPr/>
        <a:lstStyle/>
        <a:p>
          <a:r>
            <a:rPr lang="en-GB"/>
            <a:t>Experience success </a:t>
          </a:r>
          <a:endParaRPr lang="en-US"/>
        </a:p>
      </dgm:t>
    </dgm:pt>
    <dgm:pt modelId="{E4CC4241-2D65-4AA1-B79A-A54EC27F666B}" type="parTrans" cxnId="{2BA29772-E85C-4C87-8AE7-8E1FF13A49B9}">
      <dgm:prSet/>
      <dgm:spPr/>
      <dgm:t>
        <a:bodyPr/>
        <a:lstStyle/>
        <a:p>
          <a:endParaRPr lang="en-US"/>
        </a:p>
      </dgm:t>
    </dgm:pt>
    <dgm:pt modelId="{EB6C1D67-8B3F-4D6F-AC52-B09BE0B3CC9B}" type="sibTrans" cxnId="{2BA29772-E85C-4C87-8AE7-8E1FF13A49B9}">
      <dgm:prSet/>
      <dgm:spPr/>
      <dgm:t>
        <a:bodyPr/>
        <a:lstStyle/>
        <a:p>
          <a:endParaRPr lang="en-US"/>
        </a:p>
      </dgm:t>
    </dgm:pt>
    <dgm:pt modelId="{E4ECA9D8-974A-4B9A-BD69-F2A9B781FE40}">
      <dgm:prSet/>
      <dgm:spPr/>
      <dgm:t>
        <a:bodyPr/>
        <a:lstStyle/>
        <a:p>
          <a:r>
            <a:rPr lang="en-GB"/>
            <a:t>Become confident in their ability to use and apply their mathematical skills and knowledge in a range of contexts</a:t>
          </a:r>
          <a:endParaRPr lang="en-US"/>
        </a:p>
      </dgm:t>
    </dgm:pt>
    <dgm:pt modelId="{E591444E-83F8-4343-B7E5-C1DB65D0DC46}" type="parTrans" cxnId="{0AA3E5E9-BB73-4A98-968D-A22329FC283C}">
      <dgm:prSet/>
      <dgm:spPr/>
      <dgm:t>
        <a:bodyPr/>
        <a:lstStyle/>
        <a:p>
          <a:endParaRPr lang="en-US"/>
        </a:p>
      </dgm:t>
    </dgm:pt>
    <dgm:pt modelId="{7F2832D8-A7F5-4C08-A7E4-A7EF5427C1B9}" type="sibTrans" cxnId="{0AA3E5E9-BB73-4A98-968D-A22329FC283C}">
      <dgm:prSet/>
      <dgm:spPr/>
      <dgm:t>
        <a:bodyPr/>
        <a:lstStyle/>
        <a:p>
          <a:endParaRPr lang="en-US"/>
        </a:p>
      </dgm:t>
    </dgm:pt>
    <dgm:pt modelId="{E5815921-F6ED-440F-AC10-9A2C6C0518B4}">
      <dgm:prSet/>
      <dgm:spPr/>
      <dgm:t>
        <a:bodyPr/>
        <a:lstStyle/>
        <a:p>
          <a:r>
            <a:rPr lang="en-GB"/>
            <a:t>Recognise the importance and relevance of Maths in the wider world</a:t>
          </a:r>
          <a:endParaRPr lang="en-US"/>
        </a:p>
      </dgm:t>
    </dgm:pt>
    <dgm:pt modelId="{B6652EE0-C687-45F5-83E1-4885F6DE086D}" type="parTrans" cxnId="{9C59DC12-0794-4988-9CEE-53C1DE889258}">
      <dgm:prSet/>
      <dgm:spPr/>
      <dgm:t>
        <a:bodyPr/>
        <a:lstStyle/>
        <a:p>
          <a:endParaRPr lang="en-US"/>
        </a:p>
      </dgm:t>
    </dgm:pt>
    <dgm:pt modelId="{045AFF9F-ADDA-4E29-BF16-1CA284F5CA3B}" type="sibTrans" cxnId="{9C59DC12-0794-4988-9CEE-53C1DE889258}">
      <dgm:prSet/>
      <dgm:spPr/>
      <dgm:t>
        <a:bodyPr/>
        <a:lstStyle/>
        <a:p>
          <a:endParaRPr lang="en-US"/>
        </a:p>
      </dgm:t>
    </dgm:pt>
    <dgm:pt modelId="{09D9C768-D9B9-4249-823D-8A2CEE21F051}">
      <dgm:prSet/>
      <dgm:spPr/>
      <dgm:t>
        <a:bodyPr/>
        <a:lstStyle/>
        <a:p>
          <a:r>
            <a:rPr lang="en-GB"/>
            <a:t>Develop mathematical resilience</a:t>
          </a:r>
          <a:endParaRPr lang="en-US"/>
        </a:p>
      </dgm:t>
    </dgm:pt>
    <dgm:pt modelId="{77547322-9D0B-465E-9AEE-26E20AAF20F4}" type="parTrans" cxnId="{BCD44E3B-AB38-4FC7-92DF-6EE93CB602D2}">
      <dgm:prSet/>
      <dgm:spPr/>
      <dgm:t>
        <a:bodyPr/>
        <a:lstStyle/>
        <a:p>
          <a:endParaRPr lang="en-US"/>
        </a:p>
      </dgm:t>
    </dgm:pt>
    <dgm:pt modelId="{ACABAA94-7383-437B-9178-775945AC6FF4}" type="sibTrans" cxnId="{BCD44E3B-AB38-4FC7-92DF-6EE93CB602D2}">
      <dgm:prSet/>
      <dgm:spPr/>
      <dgm:t>
        <a:bodyPr/>
        <a:lstStyle/>
        <a:p>
          <a:endParaRPr lang="en-US"/>
        </a:p>
      </dgm:t>
    </dgm:pt>
    <dgm:pt modelId="{10A90BA9-0F14-4C37-96D3-5538DABC4555}" type="pres">
      <dgm:prSet presAssocID="{B7CEA84B-CC4A-4CF6-8642-BBF131B953E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AF197C-003F-4B1D-A442-89EB83A30F94}" type="pres">
      <dgm:prSet presAssocID="{19B8A833-AC73-46C9-9173-C3D25E7779DB}" presName="compNode" presStyleCnt="0"/>
      <dgm:spPr/>
    </dgm:pt>
    <dgm:pt modelId="{5E8E8F81-DF83-47E7-965B-72B364892F89}" type="pres">
      <dgm:prSet presAssocID="{19B8A833-AC73-46C9-9173-C3D25E7779DB}" presName="bgRect" presStyleLbl="bgShp" presStyleIdx="0" presStyleCnt="5"/>
      <dgm:spPr/>
    </dgm:pt>
    <dgm:pt modelId="{3C94AF21-7318-4757-8550-80C34231D43E}" type="pres">
      <dgm:prSet presAssocID="{19B8A833-AC73-46C9-9173-C3D25E7779DB}" presName="iconRect" presStyleLbl="node1" presStyleIdx="0" presStyleCnt="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Ruler"/>
        </a:ext>
      </dgm:extLst>
    </dgm:pt>
    <dgm:pt modelId="{40A143C1-96BB-4B5A-917E-0C7429B4587F}" type="pres">
      <dgm:prSet presAssocID="{19B8A833-AC73-46C9-9173-C3D25E7779DB}" presName="spaceRect" presStyleCnt="0"/>
      <dgm:spPr/>
    </dgm:pt>
    <dgm:pt modelId="{DFE89A6B-C2DB-4ABE-87BC-20BDF990E926}" type="pres">
      <dgm:prSet presAssocID="{19B8A833-AC73-46C9-9173-C3D25E7779D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9F6D565-1920-435B-B9FA-6966A47CD405}" type="pres">
      <dgm:prSet presAssocID="{0CB09800-64AA-437C-BA71-360A1959F065}" presName="sibTrans" presStyleCnt="0"/>
      <dgm:spPr/>
    </dgm:pt>
    <dgm:pt modelId="{07B8A248-632E-448F-9C18-1E6914F256BB}" type="pres">
      <dgm:prSet presAssocID="{2A32500D-A24A-49F6-BE8D-17243873AA15}" presName="compNode" presStyleCnt="0"/>
      <dgm:spPr/>
    </dgm:pt>
    <dgm:pt modelId="{0AD2FEE6-02CC-4D5D-B568-9D2F59BE5949}" type="pres">
      <dgm:prSet presAssocID="{2A32500D-A24A-49F6-BE8D-17243873AA15}" presName="bgRect" presStyleLbl="bgShp" presStyleIdx="1" presStyleCnt="5"/>
      <dgm:spPr/>
    </dgm:pt>
    <dgm:pt modelId="{F6F9ED1E-46B0-4FC8-9A57-670A29B79D2B}" type="pres">
      <dgm:prSet presAssocID="{2A32500D-A24A-49F6-BE8D-17243873AA15}" presName="iconRect" presStyleLbl="node1" presStyleIdx="1" presStyleCnt="5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03B3D206-1B05-41C4-BD6A-E3D519EB0255}" type="pres">
      <dgm:prSet presAssocID="{2A32500D-A24A-49F6-BE8D-17243873AA15}" presName="spaceRect" presStyleCnt="0"/>
      <dgm:spPr/>
    </dgm:pt>
    <dgm:pt modelId="{E0730E7D-6707-40A5-802D-F9F16EBCCC28}" type="pres">
      <dgm:prSet presAssocID="{2A32500D-A24A-49F6-BE8D-17243873AA15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2FD4160-2F14-43A8-A7C7-D97044E56C49}" type="pres">
      <dgm:prSet presAssocID="{EB6C1D67-8B3F-4D6F-AC52-B09BE0B3CC9B}" presName="sibTrans" presStyleCnt="0"/>
      <dgm:spPr/>
    </dgm:pt>
    <dgm:pt modelId="{9A830500-4BDA-4C0B-AA1F-B553FAE7DB6D}" type="pres">
      <dgm:prSet presAssocID="{E4ECA9D8-974A-4B9A-BD69-F2A9B781FE40}" presName="compNode" presStyleCnt="0"/>
      <dgm:spPr/>
    </dgm:pt>
    <dgm:pt modelId="{CCFD11BC-D9E9-4FF3-8B4B-2159B03F1EE6}" type="pres">
      <dgm:prSet presAssocID="{E4ECA9D8-974A-4B9A-BD69-F2A9B781FE40}" presName="bgRect" presStyleLbl="bgShp" presStyleIdx="2" presStyleCnt="5"/>
      <dgm:spPr/>
    </dgm:pt>
    <dgm:pt modelId="{E73E3240-5BBE-4956-AE5A-2C8EA05A523C}" type="pres">
      <dgm:prSet presAssocID="{E4ECA9D8-974A-4B9A-BD69-F2A9B781FE40}" presName="iconRect" presStyleLbl="node1" presStyleIdx="2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BB3F543-60D7-4840-B951-E7CF8870D04F}" type="pres">
      <dgm:prSet presAssocID="{E4ECA9D8-974A-4B9A-BD69-F2A9B781FE40}" presName="spaceRect" presStyleCnt="0"/>
      <dgm:spPr/>
    </dgm:pt>
    <dgm:pt modelId="{056EBFD5-FECC-4923-B196-3714C88E49D7}" type="pres">
      <dgm:prSet presAssocID="{E4ECA9D8-974A-4B9A-BD69-F2A9B781FE40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5A9EAC0-97F0-4224-A795-21124F17B0DB}" type="pres">
      <dgm:prSet presAssocID="{7F2832D8-A7F5-4C08-A7E4-A7EF5427C1B9}" presName="sibTrans" presStyleCnt="0"/>
      <dgm:spPr/>
    </dgm:pt>
    <dgm:pt modelId="{C1447B58-2FBD-4F9C-96E4-121EEC3594F9}" type="pres">
      <dgm:prSet presAssocID="{E5815921-F6ED-440F-AC10-9A2C6C0518B4}" presName="compNode" presStyleCnt="0"/>
      <dgm:spPr/>
    </dgm:pt>
    <dgm:pt modelId="{DFFA49A7-717A-455A-92DE-66CCE933435B}" type="pres">
      <dgm:prSet presAssocID="{E5815921-F6ED-440F-AC10-9A2C6C0518B4}" presName="bgRect" presStyleLbl="bgShp" presStyleIdx="3" presStyleCnt="5"/>
      <dgm:spPr/>
    </dgm:pt>
    <dgm:pt modelId="{05AF42A6-4A1B-47F5-8617-FAB76222577F}" type="pres">
      <dgm:prSet presAssocID="{E5815921-F6ED-440F-AC10-9A2C6C0518B4}" presName="iconRect" presStyleLbl="node1" presStyleIdx="3" presStyleCnt="5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E17E468-12A4-4CE0-A6C2-3D9008C4F2A8}" type="pres">
      <dgm:prSet presAssocID="{E5815921-F6ED-440F-AC10-9A2C6C0518B4}" presName="spaceRect" presStyleCnt="0"/>
      <dgm:spPr/>
    </dgm:pt>
    <dgm:pt modelId="{FB541794-8780-4C50-A508-47E1445FF02A}" type="pres">
      <dgm:prSet presAssocID="{E5815921-F6ED-440F-AC10-9A2C6C0518B4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85C0845-1CDC-4889-94DB-9B3E7B4F59C3}" type="pres">
      <dgm:prSet presAssocID="{045AFF9F-ADDA-4E29-BF16-1CA284F5CA3B}" presName="sibTrans" presStyleCnt="0"/>
      <dgm:spPr/>
    </dgm:pt>
    <dgm:pt modelId="{7E63E31D-5BFD-4D7B-BECF-E1816BA36D94}" type="pres">
      <dgm:prSet presAssocID="{09D9C768-D9B9-4249-823D-8A2CEE21F051}" presName="compNode" presStyleCnt="0"/>
      <dgm:spPr/>
    </dgm:pt>
    <dgm:pt modelId="{FBBE633A-A185-42F6-BC28-B2191AC04C73}" type="pres">
      <dgm:prSet presAssocID="{09D9C768-D9B9-4249-823D-8A2CEE21F051}" presName="bgRect" presStyleLbl="bgShp" presStyleIdx="4" presStyleCnt="5"/>
      <dgm:spPr/>
    </dgm:pt>
    <dgm:pt modelId="{732465CD-12EB-4FE0-9FE6-893F6E2548A3}" type="pres">
      <dgm:prSet presAssocID="{09D9C768-D9B9-4249-823D-8A2CEE21F051}" presName="iconRect" presStyleLbl="node1" presStyleIdx="4" presStyleCnt="5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BE0CDD15-EBFE-48D6-94D1-8391C2B0D01C}" type="pres">
      <dgm:prSet presAssocID="{09D9C768-D9B9-4249-823D-8A2CEE21F051}" presName="spaceRect" presStyleCnt="0"/>
      <dgm:spPr/>
    </dgm:pt>
    <dgm:pt modelId="{331A5C7F-894C-4BEA-9F51-EE32D0D702F1}" type="pres">
      <dgm:prSet presAssocID="{09D9C768-D9B9-4249-823D-8A2CEE21F051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0AA3E5E9-BB73-4A98-968D-A22329FC283C}" srcId="{B7CEA84B-CC4A-4CF6-8642-BBF131B953E2}" destId="{E4ECA9D8-974A-4B9A-BD69-F2A9B781FE40}" srcOrd="2" destOrd="0" parTransId="{E591444E-83F8-4343-B7E5-C1DB65D0DC46}" sibTransId="{7F2832D8-A7F5-4C08-A7E4-A7EF5427C1B9}"/>
    <dgm:cxn modelId="{4B1D84C1-243B-42FA-8CA1-E2B5A95F82B6}" srcId="{B7CEA84B-CC4A-4CF6-8642-BBF131B953E2}" destId="{19B8A833-AC73-46C9-9173-C3D25E7779DB}" srcOrd="0" destOrd="0" parTransId="{37DE26B5-9E25-410D-91F1-54C6425F54EE}" sibTransId="{0CB09800-64AA-437C-BA71-360A1959F065}"/>
    <dgm:cxn modelId="{978287BE-AD90-4E9B-8694-12A01A7EEF3E}" type="presOf" srcId="{E5815921-F6ED-440F-AC10-9A2C6C0518B4}" destId="{FB541794-8780-4C50-A508-47E1445FF02A}" srcOrd="0" destOrd="0" presId="urn:microsoft.com/office/officeart/2018/2/layout/IconVerticalSolidList"/>
    <dgm:cxn modelId="{711928D4-2399-45BE-B0D4-C1ABC6394A1B}" type="presOf" srcId="{09D9C768-D9B9-4249-823D-8A2CEE21F051}" destId="{331A5C7F-894C-4BEA-9F51-EE32D0D702F1}" srcOrd="0" destOrd="0" presId="urn:microsoft.com/office/officeart/2018/2/layout/IconVerticalSolidList"/>
    <dgm:cxn modelId="{9C59DC12-0794-4988-9CEE-53C1DE889258}" srcId="{B7CEA84B-CC4A-4CF6-8642-BBF131B953E2}" destId="{E5815921-F6ED-440F-AC10-9A2C6C0518B4}" srcOrd="3" destOrd="0" parTransId="{B6652EE0-C687-45F5-83E1-4885F6DE086D}" sibTransId="{045AFF9F-ADDA-4E29-BF16-1CA284F5CA3B}"/>
    <dgm:cxn modelId="{BCD44E3B-AB38-4FC7-92DF-6EE93CB602D2}" srcId="{B7CEA84B-CC4A-4CF6-8642-BBF131B953E2}" destId="{09D9C768-D9B9-4249-823D-8A2CEE21F051}" srcOrd="4" destOrd="0" parTransId="{77547322-9D0B-465E-9AEE-26E20AAF20F4}" sibTransId="{ACABAA94-7383-437B-9178-775945AC6FF4}"/>
    <dgm:cxn modelId="{246E7088-C821-4BE8-B873-452521108392}" type="presOf" srcId="{E4ECA9D8-974A-4B9A-BD69-F2A9B781FE40}" destId="{056EBFD5-FECC-4923-B196-3714C88E49D7}" srcOrd="0" destOrd="0" presId="urn:microsoft.com/office/officeart/2018/2/layout/IconVerticalSolidList"/>
    <dgm:cxn modelId="{2BA29772-E85C-4C87-8AE7-8E1FF13A49B9}" srcId="{B7CEA84B-CC4A-4CF6-8642-BBF131B953E2}" destId="{2A32500D-A24A-49F6-BE8D-17243873AA15}" srcOrd="1" destOrd="0" parTransId="{E4CC4241-2D65-4AA1-B79A-A54EC27F666B}" sibTransId="{EB6C1D67-8B3F-4D6F-AC52-B09BE0B3CC9B}"/>
    <dgm:cxn modelId="{E2170D0B-F04A-4F47-A350-396911956320}" type="presOf" srcId="{2A32500D-A24A-49F6-BE8D-17243873AA15}" destId="{E0730E7D-6707-40A5-802D-F9F16EBCCC28}" srcOrd="0" destOrd="0" presId="urn:microsoft.com/office/officeart/2018/2/layout/IconVerticalSolidList"/>
    <dgm:cxn modelId="{4A7A02B9-0689-4F8E-8CBA-29EE6637177E}" type="presOf" srcId="{B7CEA84B-CC4A-4CF6-8642-BBF131B953E2}" destId="{10A90BA9-0F14-4C37-96D3-5538DABC4555}" srcOrd="0" destOrd="0" presId="urn:microsoft.com/office/officeart/2018/2/layout/IconVerticalSolidList"/>
    <dgm:cxn modelId="{BB517061-7ABB-4B54-A7F7-601BF5A55FAB}" type="presOf" srcId="{19B8A833-AC73-46C9-9173-C3D25E7779DB}" destId="{DFE89A6B-C2DB-4ABE-87BC-20BDF990E926}" srcOrd="0" destOrd="0" presId="urn:microsoft.com/office/officeart/2018/2/layout/IconVerticalSolidList"/>
    <dgm:cxn modelId="{7F020531-C0F5-4AB9-9E3A-F70DF3378946}" type="presParOf" srcId="{10A90BA9-0F14-4C37-96D3-5538DABC4555}" destId="{A8AF197C-003F-4B1D-A442-89EB83A30F94}" srcOrd="0" destOrd="0" presId="urn:microsoft.com/office/officeart/2018/2/layout/IconVerticalSolidList"/>
    <dgm:cxn modelId="{8FAB0B33-512C-4611-8472-F8D42CA2BCA7}" type="presParOf" srcId="{A8AF197C-003F-4B1D-A442-89EB83A30F94}" destId="{5E8E8F81-DF83-47E7-965B-72B364892F89}" srcOrd="0" destOrd="0" presId="urn:microsoft.com/office/officeart/2018/2/layout/IconVerticalSolidList"/>
    <dgm:cxn modelId="{435352E3-B1DE-4F29-9C80-FB6CFA4A5C34}" type="presParOf" srcId="{A8AF197C-003F-4B1D-A442-89EB83A30F94}" destId="{3C94AF21-7318-4757-8550-80C34231D43E}" srcOrd="1" destOrd="0" presId="urn:microsoft.com/office/officeart/2018/2/layout/IconVerticalSolidList"/>
    <dgm:cxn modelId="{B0FA599F-1F7D-4B4C-8C25-6660751C1415}" type="presParOf" srcId="{A8AF197C-003F-4B1D-A442-89EB83A30F94}" destId="{40A143C1-96BB-4B5A-917E-0C7429B4587F}" srcOrd="2" destOrd="0" presId="urn:microsoft.com/office/officeart/2018/2/layout/IconVerticalSolidList"/>
    <dgm:cxn modelId="{EC01CBCE-2007-4C11-A773-1F44502993A7}" type="presParOf" srcId="{A8AF197C-003F-4B1D-A442-89EB83A30F94}" destId="{DFE89A6B-C2DB-4ABE-87BC-20BDF990E926}" srcOrd="3" destOrd="0" presId="urn:microsoft.com/office/officeart/2018/2/layout/IconVerticalSolidList"/>
    <dgm:cxn modelId="{2765E7B0-26A5-46E6-8CFB-5DA463B90121}" type="presParOf" srcId="{10A90BA9-0F14-4C37-96D3-5538DABC4555}" destId="{79F6D565-1920-435B-B9FA-6966A47CD405}" srcOrd="1" destOrd="0" presId="urn:microsoft.com/office/officeart/2018/2/layout/IconVerticalSolidList"/>
    <dgm:cxn modelId="{49820D6F-DA78-42AF-AD6F-36A14C88D8A0}" type="presParOf" srcId="{10A90BA9-0F14-4C37-96D3-5538DABC4555}" destId="{07B8A248-632E-448F-9C18-1E6914F256BB}" srcOrd="2" destOrd="0" presId="urn:microsoft.com/office/officeart/2018/2/layout/IconVerticalSolidList"/>
    <dgm:cxn modelId="{2993796B-6E44-4B61-846B-A3F8014131DE}" type="presParOf" srcId="{07B8A248-632E-448F-9C18-1E6914F256BB}" destId="{0AD2FEE6-02CC-4D5D-B568-9D2F59BE5949}" srcOrd="0" destOrd="0" presId="urn:microsoft.com/office/officeart/2018/2/layout/IconVerticalSolidList"/>
    <dgm:cxn modelId="{97160523-F962-4ED7-B93F-72D8653A17D3}" type="presParOf" srcId="{07B8A248-632E-448F-9C18-1E6914F256BB}" destId="{F6F9ED1E-46B0-4FC8-9A57-670A29B79D2B}" srcOrd="1" destOrd="0" presId="urn:microsoft.com/office/officeart/2018/2/layout/IconVerticalSolidList"/>
    <dgm:cxn modelId="{20BCFBA1-F96B-467C-AC43-07939EF739DF}" type="presParOf" srcId="{07B8A248-632E-448F-9C18-1E6914F256BB}" destId="{03B3D206-1B05-41C4-BD6A-E3D519EB0255}" srcOrd="2" destOrd="0" presId="urn:microsoft.com/office/officeart/2018/2/layout/IconVerticalSolidList"/>
    <dgm:cxn modelId="{011A34AF-8837-4807-83F5-3AEE20DD74ED}" type="presParOf" srcId="{07B8A248-632E-448F-9C18-1E6914F256BB}" destId="{E0730E7D-6707-40A5-802D-F9F16EBCCC28}" srcOrd="3" destOrd="0" presId="urn:microsoft.com/office/officeart/2018/2/layout/IconVerticalSolidList"/>
    <dgm:cxn modelId="{CF8052F1-6744-4BD6-86EF-FB2631966896}" type="presParOf" srcId="{10A90BA9-0F14-4C37-96D3-5538DABC4555}" destId="{42FD4160-2F14-43A8-A7C7-D97044E56C49}" srcOrd="3" destOrd="0" presId="urn:microsoft.com/office/officeart/2018/2/layout/IconVerticalSolidList"/>
    <dgm:cxn modelId="{E90B932E-5081-48D4-A308-8E75E621C035}" type="presParOf" srcId="{10A90BA9-0F14-4C37-96D3-5538DABC4555}" destId="{9A830500-4BDA-4C0B-AA1F-B553FAE7DB6D}" srcOrd="4" destOrd="0" presId="urn:microsoft.com/office/officeart/2018/2/layout/IconVerticalSolidList"/>
    <dgm:cxn modelId="{56B9443E-E7B9-4F0A-B13C-391A72AC6A17}" type="presParOf" srcId="{9A830500-4BDA-4C0B-AA1F-B553FAE7DB6D}" destId="{CCFD11BC-D9E9-4FF3-8B4B-2159B03F1EE6}" srcOrd="0" destOrd="0" presId="urn:microsoft.com/office/officeart/2018/2/layout/IconVerticalSolidList"/>
    <dgm:cxn modelId="{E6765A7F-DB67-4DD9-A28C-CCE3B2D11FB8}" type="presParOf" srcId="{9A830500-4BDA-4C0B-AA1F-B553FAE7DB6D}" destId="{E73E3240-5BBE-4956-AE5A-2C8EA05A523C}" srcOrd="1" destOrd="0" presId="urn:microsoft.com/office/officeart/2018/2/layout/IconVerticalSolidList"/>
    <dgm:cxn modelId="{818C7BED-DDB8-46DD-B8AB-B7683FD50756}" type="presParOf" srcId="{9A830500-4BDA-4C0B-AA1F-B553FAE7DB6D}" destId="{FBB3F543-60D7-4840-B951-E7CF8870D04F}" srcOrd="2" destOrd="0" presId="urn:microsoft.com/office/officeart/2018/2/layout/IconVerticalSolidList"/>
    <dgm:cxn modelId="{08E467E7-34C5-487E-9438-54451AAD160D}" type="presParOf" srcId="{9A830500-4BDA-4C0B-AA1F-B553FAE7DB6D}" destId="{056EBFD5-FECC-4923-B196-3714C88E49D7}" srcOrd="3" destOrd="0" presId="urn:microsoft.com/office/officeart/2018/2/layout/IconVerticalSolidList"/>
    <dgm:cxn modelId="{04E3C6FE-29F9-4619-81D1-374F20BAF965}" type="presParOf" srcId="{10A90BA9-0F14-4C37-96D3-5538DABC4555}" destId="{A5A9EAC0-97F0-4224-A795-21124F17B0DB}" srcOrd="5" destOrd="0" presId="urn:microsoft.com/office/officeart/2018/2/layout/IconVerticalSolidList"/>
    <dgm:cxn modelId="{7FCEF0A6-CBA6-41D2-B45A-E68030526283}" type="presParOf" srcId="{10A90BA9-0F14-4C37-96D3-5538DABC4555}" destId="{C1447B58-2FBD-4F9C-96E4-121EEC3594F9}" srcOrd="6" destOrd="0" presId="urn:microsoft.com/office/officeart/2018/2/layout/IconVerticalSolidList"/>
    <dgm:cxn modelId="{59A5A434-B95A-4B05-848D-035973A331CD}" type="presParOf" srcId="{C1447B58-2FBD-4F9C-96E4-121EEC3594F9}" destId="{DFFA49A7-717A-455A-92DE-66CCE933435B}" srcOrd="0" destOrd="0" presId="urn:microsoft.com/office/officeart/2018/2/layout/IconVerticalSolidList"/>
    <dgm:cxn modelId="{CAC64727-59FC-4231-8EFD-C99AEE4DB040}" type="presParOf" srcId="{C1447B58-2FBD-4F9C-96E4-121EEC3594F9}" destId="{05AF42A6-4A1B-47F5-8617-FAB76222577F}" srcOrd="1" destOrd="0" presId="urn:microsoft.com/office/officeart/2018/2/layout/IconVerticalSolidList"/>
    <dgm:cxn modelId="{5A6E06F8-6101-4049-B4C0-CBBC39420993}" type="presParOf" srcId="{C1447B58-2FBD-4F9C-96E4-121EEC3594F9}" destId="{EE17E468-12A4-4CE0-A6C2-3D9008C4F2A8}" srcOrd="2" destOrd="0" presId="urn:microsoft.com/office/officeart/2018/2/layout/IconVerticalSolidList"/>
    <dgm:cxn modelId="{8690EB7E-8B7A-4783-827E-6EBBDFCC471D}" type="presParOf" srcId="{C1447B58-2FBD-4F9C-96E4-121EEC3594F9}" destId="{FB541794-8780-4C50-A508-47E1445FF02A}" srcOrd="3" destOrd="0" presId="urn:microsoft.com/office/officeart/2018/2/layout/IconVerticalSolidList"/>
    <dgm:cxn modelId="{C71FEC4D-CD5D-4927-8DE8-82E59094D6CD}" type="presParOf" srcId="{10A90BA9-0F14-4C37-96D3-5538DABC4555}" destId="{185C0845-1CDC-4889-94DB-9B3E7B4F59C3}" srcOrd="7" destOrd="0" presId="urn:microsoft.com/office/officeart/2018/2/layout/IconVerticalSolidList"/>
    <dgm:cxn modelId="{339F889F-ACC8-420E-889F-7615F8DF232C}" type="presParOf" srcId="{10A90BA9-0F14-4C37-96D3-5538DABC4555}" destId="{7E63E31D-5BFD-4D7B-BECF-E1816BA36D94}" srcOrd="8" destOrd="0" presId="urn:microsoft.com/office/officeart/2018/2/layout/IconVerticalSolidList"/>
    <dgm:cxn modelId="{CFD0ED02-8F62-46BF-8BD6-3FB1B03D53D9}" type="presParOf" srcId="{7E63E31D-5BFD-4D7B-BECF-E1816BA36D94}" destId="{FBBE633A-A185-42F6-BC28-B2191AC04C73}" srcOrd="0" destOrd="0" presId="urn:microsoft.com/office/officeart/2018/2/layout/IconVerticalSolidList"/>
    <dgm:cxn modelId="{9DDEF889-4F65-4267-8489-5C607F7D94C9}" type="presParOf" srcId="{7E63E31D-5BFD-4D7B-BECF-E1816BA36D94}" destId="{732465CD-12EB-4FE0-9FE6-893F6E2548A3}" srcOrd="1" destOrd="0" presId="urn:microsoft.com/office/officeart/2018/2/layout/IconVerticalSolidList"/>
    <dgm:cxn modelId="{A13BC0D5-0F57-4FF7-8437-A45715A113B1}" type="presParOf" srcId="{7E63E31D-5BFD-4D7B-BECF-E1816BA36D94}" destId="{BE0CDD15-EBFE-48D6-94D1-8391C2B0D01C}" srcOrd="2" destOrd="0" presId="urn:microsoft.com/office/officeart/2018/2/layout/IconVerticalSolidList"/>
    <dgm:cxn modelId="{EED2ED07-D0FA-4B1C-82BF-B61DF1DBF3ED}" type="presParOf" srcId="{7E63E31D-5BFD-4D7B-BECF-E1816BA36D94}" destId="{331A5C7F-894C-4BEA-9F51-EE32D0D702F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03F47-8E9B-4328-8A22-5452A819CF22}">
      <dsp:nvSpPr>
        <dsp:cNvPr id="0" name=""/>
        <dsp:cNvSpPr/>
      </dsp:nvSpPr>
      <dsp:spPr>
        <a:xfrm>
          <a:off x="0" y="437993"/>
          <a:ext cx="6263640" cy="14718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700" kern="1200"/>
            <a:t>Become fluent in the fundamentals of Mathematics</a:t>
          </a:r>
          <a:endParaRPr lang="en-US" sz="3700" kern="1200"/>
        </a:p>
      </dsp:txBody>
      <dsp:txXfrm>
        <a:off x="71850" y="509843"/>
        <a:ext cx="6119940" cy="1328160"/>
      </dsp:txXfrm>
    </dsp:sp>
    <dsp:sp modelId="{5BEC3224-75E8-47A3-BC0C-D5F7B210EDA0}">
      <dsp:nvSpPr>
        <dsp:cNvPr id="0" name=""/>
        <dsp:cNvSpPr/>
      </dsp:nvSpPr>
      <dsp:spPr>
        <a:xfrm>
          <a:off x="0" y="2016413"/>
          <a:ext cx="6263640" cy="147186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700" kern="1200"/>
            <a:t>Are able to reason mathematically</a:t>
          </a:r>
          <a:endParaRPr lang="en-US" sz="3700" kern="1200"/>
        </a:p>
      </dsp:txBody>
      <dsp:txXfrm>
        <a:off x="71850" y="2088263"/>
        <a:ext cx="6119940" cy="1328160"/>
      </dsp:txXfrm>
    </dsp:sp>
    <dsp:sp modelId="{D469C439-4130-4CCD-AFB6-75DECFB26CA4}">
      <dsp:nvSpPr>
        <dsp:cNvPr id="0" name=""/>
        <dsp:cNvSpPr/>
      </dsp:nvSpPr>
      <dsp:spPr>
        <a:xfrm>
          <a:off x="0" y="3594834"/>
          <a:ext cx="6263640" cy="147186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700" kern="1200"/>
            <a:t>Can solve problems by applying their Mathematics</a:t>
          </a:r>
          <a:endParaRPr lang="en-US" sz="3700" kern="1200"/>
        </a:p>
      </dsp:txBody>
      <dsp:txXfrm>
        <a:off x="71850" y="3666684"/>
        <a:ext cx="6119940" cy="13281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8E8F81-DF83-47E7-965B-72B364892F89}">
      <dsp:nvSpPr>
        <dsp:cNvPr id="0" name=""/>
        <dsp:cNvSpPr/>
      </dsp:nvSpPr>
      <dsp:spPr>
        <a:xfrm>
          <a:off x="0" y="4300"/>
          <a:ext cx="6263640" cy="91601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94AF21-7318-4757-8550-80C34231D43E}">
      <dsp:nvSpPr>
        <dsp:cNvPr id="0" name=""/>
        <dsp:cNvSpPr/>
      </dsp:nvSpPr>
      <dsp:spPr>
        <a:xfrm>
          <a:off x="277094" y="210403"/>
          <a:ext cx="503807" cy="503807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E89A6B-C2DB-4ABE-87BC-20BDF990E926}">
      <dsp:nvSpPr>
        <dsp:cNvPr id="0" name=""/>
        <dsp:cNvSpPr/>
      </dsp:nvSpPr>
      <dsp:spPr>
        <a:xfrm>
          <a:off x="1057996" y="4300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Enjoy maths</a:t>
          </a:r>
          <a:endParaRPr lang="en-US" sz="1700" kern="1200"/>
        </a:p>
      </dsp:txBody>
      <dsp:txXfrm>
        <a:off x="1057996" y="4300"/>
        <a:ext cx="5205643" cy="916014"/>
      </dsp:txXfrm>
    </dsp:sp>
    <dsp:sp modelId="{0AD2FEE6-02CC-4D5D-B568-9D2F59BE5949}">
      <dsp:nvSpPr>
        <dsp:cNvPr id="0" name=""/>
        <dsp:cNvSpPr/>
      </dsp:nvSpPr>
      <dsp:spPr>
        <a:xfrm>
          <a:off x="0" y="1149318"/>
          <a:ext cx="6263640" cy="916014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F9ED1E-46B0-4FC8-9A57-670A29B79D2B}">
      <dsp:nvSpPr>
        <dsp:cNvPr id="0" name=""/>
        <dsp:cNvSpPr/>
      </dsp:nvSpPr>
      <dsp:spPr>
        <a:xfrm>
          <a:off x="277094" y="1355421"/>
          <a:ext cx="503807" cy="503807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730E7D-6707-40A5-802D-F9F16EBCCC28}">
      <dsp:nvSpPr>
        <dsp:cNvPr id="0" name=""/>
        <dsp:cNvSpPr/>
      </dsp:nvSpPr>
      <dsp:spPr>
        <a:xfrm>
          <a:off x="1057996" y="1149318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Experience success </a:t>
          </a:r>
          <a:endParaRPr lang="en-US" sz="1700" kern="1200"/>
        </a:p>
      </dsp:txBody>
      <dsp:txXfrm>
        <a:off x="1057996" y="1149318"/>
        <a:ext cx="5205643" cy="916014"/>
      </dsp:txXfrm>
    </dsp:sp>
    <dsp:sp modelId="{CCFD11BC-D9E9-4FF3-8B4B-2159B03F1EE6}">
      <dsp:nvSpPr>
        <dsp:cNvPr id="0" name=""/>
        <dsp:cNvSpPr/>
      </dsp:nvSpPr>
      <dsp:spPr>
        <a:xfrm>
          <a:off x="0" y="2294336"/>
          <a:ext cx="6263640" cy="91601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3E3240-5BBE-4956-AE5A-2C8EA05A523C}">
      <dsp:nvSpPr>
        <dsp:cNvPr id="0" name=""/>
        <dsp:cNvSpPr/>
      </dsp:nvSpPr>
      <dsp:spPr>
        <a:xfrm>
          <a:off x="277094" y="2500440"/>
          <a:ext cx="503807" cy="503807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6EBFD5-FECC-4923-B196-3714C88E49D7}">
      <dsp:nvSpPr>
        <dsp:cNvPr id="0" name=""/>
        <dsp:cNvSpPr/>
      </dsp:nvSpPr>
      <dsp:spPr>
        <a:xfrm>
          <a:off x="1057996" y="2294336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Become confident in their ability to use and apply their mathematical skills and knowledge in a range of contexts</a:t>
          </a:r>
          <a:endParaRPr lang="en-US" sz="1700" kern="1200"/>
        </a:p>
      </dsp:txBody>
      <dsp:txXfrm>
        <a:off x="1057996" y="2294336"/>
        <a:ext cx="5205643" cy="916014"/>
      </dsp:txXfrm>
    </dsp:sp>
    <dsp:sp modelId="{DFFA49A7-717A-455A-92DE-66CCE933435B}">
      <dsp:nvSpPr>
        <dsp:cNvPr id="0" name=""/>
        <dsp:cNvSpPr/>
      </dsp:nvSpPr>
      <dsp:spPr>
        <a:xfrm>
          <a:off x="0" y="3439354"/>
          <a:ext cx="6263640" cy="916014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F42A6-4A1B-47F5-8617-FAB76222577F}">
      <dsp:nvSpPr>
        <dsp:cNvPr id="0" name=""/>
        <dsp:cNvSpPr/>
      </dsp:nvSpPr>
      <dsp:spPr>
        <a:xfrm>
          <a:off x="277094" y="3645458"/>
          <a:ext cx="503807" cy="503807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41794-8780-4C50-A508-47E1445FF02A}">
      <dsp:nvSpPr>
        <dsp:cNvPr id="0" name=""/>
        <dsp:cNvSpPr/>
      </dsp:nvSpPr>
      <dsp:spPr>
        <a:xfrm>
          <a:off x="1057996" y="3439354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Recognise the importance and relevance of Maths in the wider world</a:t>
          </a:r>
          <a:endParaRPr lang="en-US" sz="1700" kern="1200"/>
        </a:p>
      </dsp:txBody>
      <dsp:txXfrm>
        <a:off x="1057996" y="3439354"/>
        <a:ext cx="5205643" cy="916014"/>
      </dsp:txXfrm>
    </dsp:sp>
    <dsp:sp modelId="{FBBE633A-A185-42F6-BC28-B2191AC04C73}">
      <dsp:nvSpPr>
        <dsp:cNvPr id="0" name=""/>
        <dsp:cNvSpPr/>
      </dsp:nvSpPr>
      <dsp:spPr>
        <a:xfrm>
          <a:off x="0" y="4584372"/>
          <a:ext cx="6263640" cy="916014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465CD-12EB-4FE0-9FE6-893F6E2548A3}">
      <dsp:nvSpPr>
        <dsp:cNvPr id="0" name=""/>
        <dsp:cNvSpPr/>
      </dsp:nvSpPr>
      <dsp:spPr>
        <a:xfrm>
          <a:off x="277094" y="4790476"/>
          <a:ext cx="503807" cy="503807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1A5C7F-894C-4BEA-9F51-EE32D0D702F1}">
      <dsp:nvSpPr>
        <dsp:cNvPr id="0" name=""/>
        <dsp:cNvSpPr/>
      </dsp:nvSpPr>
      <dsp:spPr>
        <a:xfrm>
          <a:off x="1057996" y="4584372"/>
          <a:ext cx="5205643" cy="9160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945" tIns="96945" rIns="96945" bIns="96945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/>
            <a:t>Develop mathematical resilience</a:t>
          </a:r>
          <a:endParaRPr lang="en-US" sz="1700" kern="1200"/>
        </a:p>
      </dsp:txBody>
      <dsp:txXfrm>
        <a:off x="1057996" y="4584372"/>
        <a:ext cx="5205643" cy="9160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668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347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45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1470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5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284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355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915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7945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718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834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483B8-3FA4-42E2-99E5-870DF91E8093}" type="datetimeFigureOut">
              <a:rPr lang="en-GB" smtClean="0"/>
              <a:t>19/09/2024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A91CF2-1C7B-4CA1-B6D3-6BAE779C6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07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aintpaulsschool.org.uk/calculations-methods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stpaulswarwick.secure-primarysite.net/key-instant-recall-fac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hiteroseeducation.com/parent-pupil-resources/maths/free-downloads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hiteroseeducation.com/1-minute-maths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mazon.co.uk/Learning-Resources-Snap-Cubes-Set/dp/B000G3LR9Y/ref=sr_1_12?crid=77IR7A02BHTO&amp;keywords=learning+resources+maths+link+cubes&amp;qid=1672914078&amp;s=kids&amp;sprefix=learning+resources+maths+link+cubes,toys,89&amp;sr=1-12" TargetMode="External"/><Relationship Id="rId7" Type="http://schemas.openxmlformats.org/officeDocument/2006/relationships/hyperlink" Target="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hyperlink" Target="https://www.amazon.co.uk/Learning-Resources-LSP2509-UKM-Fraction-Equivalency/dp/B000296LSO/ref=sr_1_4_mod_primary_new?crid=1WBCALVCE44T3&amp;keywords=learning%2Bresources%2Bfraction%2Btowers&amp;qid=1672914315&amp;s=kids&amp;sbo=RZvfv//HxDF%2BO5021pAnSA%3D%3D&amp;sprefix=learning%2Bresources%2Bfraction%2Btowers,toys,161&amp;sr=1-4&amp;th=1" TargetMode="Externa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46628" y="270691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GB">
                <a:solidFill>
                  <a:schemeClr val="bg1"/>
                </a:solidFill>
                <a:cs typeface="Calibri Light"/>
              </a:rPr>
              <a:t>St Paul's C of E Primary School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6374" y="3237625"/>
            <a:ext cx="4902827" cy="2500144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endParaRPr lang="en-GB" sz="2000">
              <a:solidFill>
                <a:schemeClr val="bg1"/>
              </a:solidFill>
              <a:cs typeface="Calibri"/>
            </a:endParaRPr>
          </a:p>
          <a:p>
            <a:pPr algn="l"/>
            <a:r>
              <a:rPr lang="en-GB" sz="6000">
                <a:solidFill>
                  <a:schemeClr val="bg1"/>
                </a:solidFill>
                <a:cs typeface="Calibri"/>
              </a:rPr>
              <a:t>Maths Parents Meeting</a:t>
            </a:r>
          </a:p>
        </p:txBody>
      </p:sp>
      <p:sp>
        <p:nvSpPr>
          <p:cNvPr id="37" name="Freeform: Shape 1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Freeform: Shape 1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833D3555-B3C0-A9AA-42D7-D8409F0C7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382" y="807117"/>
            <a:ext cx="3253646" cy="3113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53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4700" b="1">
                <a:solidFill>
                  <a:schemeClr val="bg1"/>
                </a:solidFill>
              </a:rPr>
              <a:t>The 2014 National Curriculum for Maths aims to ensure that all children:</a:t>
            </a:r>
            <a:r>
              <a:rPr lang="en-GB" sz="4700">
                <a:solidFill>
                  <a:schemeClr val="bg1"/>
                </a:solidFill>
              </a:rPr>
              <a:t/>
            </a:r>
            <a:br>
              <a:rPr lang="en-GB" sz="4700">
                <a:solidFill>
                  <a:schemeClr val="bg1"/>
                </a:solidFill>
              </a:rPr>
            </a:br>
            <a:endParaRPr lang="en-GB" sz="4700">
              <a:solidFill>
                <a:schemeClr val="bg1"/>
              </a:solidFill>
            </a:endParaRP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FC22200E-4899-C2B4-11D6-85AA579ED4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77706618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33080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GB" sz="6000" b="1">
                <a:solidFill>
                  <a:schemeClr val="bg1"/>
                </a:solidFill>
              </a:rPr>
              <a:t>At St Paul’s we also aim to ensure that all children:</a:t>
            </a:r>
            <a:endParaRPr lang="en-GB" sz="6000">
              <a:solidFill>
                <a:schemeClr val="bg1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09A77DC-1AB5-AB96-7BCE-AC30B6E135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5696516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405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1AEB8A9-B768-4E30-BA55-D919E668734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0001" y="-2"/>
            <a:ext cx="4069936" cy="68580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7" y="640080"/>
            <a:ext cx="3096427" cy="561323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Children learn new concepts through the concrete, pictorial, abstract approach.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959" y="3022674"/>
            <a:ext cx="6848715" cy="24848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3600">
                <a:ea typeface="+mn-lt"/>
                <a:cs typeface="+mn-lt"/>
              </a:rPr>
              <a:t>Reinforcement is achieved by going back and forth between these representations. </a:t>
            </a:r>
            <a:endParaRPr lang="en-GB" sz="3600"/>
          </a:p>
          <a:p>
            <a:pPr marL="0" indent="0">
              <a:buNone/>
            </a:pPr>
            <a:endParaRPr lang="en-GB" sz="1400">
              <a:ea typeface="+mn-lt"/>
              <a:cs typeface="+mn-lt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9DFCD8E7-650F-7634-E8F4-D196DC3DC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2804" y="286917"/>
            <a:ext cx="7688433" cy="220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4209" y="635069"/>
            <a:ext cx="4509236" cy="1139139"/>
          </a:xfrm>
        </p:spPr>
        <p:txBody>
          <a:bodyPr>
            <a:normAutofit/>
          </a:bodyPr>
          <a:lstStyle/>
          <a:p>
            <a:r>
              <a:rPr lang="en-GB" sz="3600" b="1"/>
              <a:t>Concrete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992" y="1941362"/>
            <a:ext cx="4492454" cy="2419097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1800"/>
              <a:t>A pupil is first introduced to an idea or a skill by acting it out with real objects (manipulatives). </a:t>
            </a:r>
          </a:p>
          <a:p>
            <a:pPr marL="0" indent="0">
              <a:buNone/>
            </a:pPr>
            <a:endParaRPr lang="en-GB" sz="1800"/>
          </a:p>
          <a:p>
            <a:pPr marL="0" indent="0">
              <a:buNone/>
            </a:pPr>
            <a:r>
              <a:rPr lang="en-GB" sz="1800"/>
              <a:t>This is a 'hands on' component using real objects and it is the foundation for conceptual understanding.</a:t>
            </a:r>
          </a:p>
        </p:txBody>
      </p:sp>
      <p:sp>
        <p:nvSpPr>
          <p:cNvPr id="46" name="Oval 26">
            <a:extLst>
              <a:ext uri="{FF2B5EF4-FFF2-40B4-BE49-F238E27FC236}">
                <a16:creationId xmlns:a16="http://schemas.microsoft.com/office/drawing/2014/main" id="{07977D39-626F-40D7-B00F-16E02602DD5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9615" y="197110"/>
            <a:ext cx="2020824" cy="202082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9" descr="A picture containing stationary&#10;&#10;Description automatically generated">
            <a:extLst>
              <a:ext uri="{FF2B5EF4-FFF2-40B4-BE49-F238E27FC236}">
                <a16:creationId xmlns:a16="http://schemas.microsoft.com/office/drawing/2014/main" id="{142BC924-E3E7-C380-4E7C-3F01AC9DF6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49" r="6" b="6"/>
          <a:stretch/>
        </p:blipFill>
        <p:spPr>
          <a:xfrm>
            <a:off x="5714207" y="361702"/>
            <a:ext cx="1691640" cy="1691640"/>
          </a:xfrm>
          <a:custGeom>
            <a:avLst/>
            <a:gdLst/>
            <a:ahLst/>
            <a:cxnLst/>
            <a:rect l="l" t="t" r="r" b="b"/>
            <a:pathLst>
              <a:path w="1956816" h="1956816">
                <a:moveTo>
                  <a:pt x="978408" y="0"/>
                </a:moveTo>
                <a:cubicBezTo>
                  <a:pt x="1518768" y="0"/>
                  <a:pt x="1956816" y="438048"/>
                  <a:pt x="1956816" y="978408"/>
                </a:cubicBezTo>
                <a:cubicBezTo>
                  <a:pt x="1956816" y="1518768"/>
                  <a:pt x="1518768" y="1956816"/>
                  <a:pt x="978408" y="1956816"/>
                </a:cubicBezTo>
                <a:cubicBezTo>
                  <a:pt x="438048" y="1956816"/>
                  <a:pt x="0" y="1518768"/>
                  <a:pt x="0" y="978408"/>
                </a:cubicBezTo>
                <a:cubicBezTo>
                  <a:pt x="0" y="438048"/>
                  <a:pt x="438048" y="0"/>
                  <a:pt x="978408" y="0"/>
                </a:cubicBezTo>
                <a:close/>
              </a:path>
            </a:pathLst>
          </a:custGeom>
        </p:spPr>
      </p:pic>
      <p:sp>
        <p:nvSpPr>
          <p:cNvPr id="47" name="Freeform: Shape 28">
            <a:extLst>
              <a:ext uri="{FF2B5EF4-FFF2-40B4-BE49-F238E27FC236}">
                <a16:creationId xmlns:a16="http://schemas.microsoft.com/office/drawing/2014/main" id="{B905CDE4-B751-4B3E-B625-6E59F890341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4932" y="-16261"/>
            <a:ext cx="4077068" cy="3445261"/>
          </a:xfrm>
          <a:custGeom>
            <a:avLst/>
            <a:gdLst>
              <a:gd name="connsiteX0" fmla="*/ 250035 w 4077068"/>
              <a:gd name="connsiteY0" fmla="*/ 0 h 3445261"/>
              <a:gd name="connsiteX1" fmla="*/ 4077068 w 4077068"/>
              <a:gd name="connsiteY1" fmla="*/ 0 h 3445261"/>
              <a:gd name="connsiteX2" fmla="*/ 4077068 w 4077068"/>
              <a:gd name="connsiteY2" fmla="*/ 2743040 h 3445261"/>
              <a:gd name="connsiteX3" fmla="*/ 4074154 w 4077068"/>
              <a:gd name="connsiteY3" fmla="*/ 2746247 h 3445261"/>
              <a:gd name="connsiteX4" fmla="*/ 2386584 w 4077068"/>
              <a:gd name="connsiteY4" fmla="*/ 3445261 h 3445261"/>
              <a:gd name="connsiteX5" fmla="*/ 0 w 4077068"/>
              <a:gd name="connsiteY5" fmla="*/ 1058677 h 3445261"/>
              <a:gd name="connsiteX6" fmla="*/ 187550 w 4077068"/>
              <a:gd name="connsiteY6" fmla="*/ 129711 h 34452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77068" h="3445261">
                <a:moveTo>
                  <a:pt x="250035" y="0"/>
                </a:moveTo>
                <a:lnTo>
                  <a:pt x="4077068" y="0"/>
                </a:lnTo>
                <a:lnTo>
                  <a:pt x="4077068" y="2743040"/>
                </a:lnTo>
                <a:lnTo>
                  <a:pt x="4074154" y="2746247"/>
                </a:lnTo>
                <a:cubicBezTo>
                  <a:pt x="3642267" y="3178134"/>
                  <a:pt x="3045621" y="3445261"/>
                  <a:pt x="2386584" y="3445261"/>
                </a:cubicBezTo>
                <a:cubicBezTo>
                  <a:pt x="1068510" y="3445261"/>
                  <a:pt x="0" y="2376751"/>
                  <a:pt x="0" y="1058677"/>
                </a:cubicBezTo>
                <a:cubicBezTo>
                  <a:pt x="0" y="729159"/>
                  <a:pt x="66782" y="415238"/>
                  <a:pt x="187550" y="129711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30">
            <a:extLst>
              <a:ext uri="{FF2B5EF4-FFF2-40B4-BE49-F238E27FC236}">
                <a16:creationId xmlns:a16="http://schemas.microsoft.com/office/drawing/2014/main" id="{08108C16-F4C0-44AA-999D-17BD39219B2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1428" y="2550745"/>
            <a:ext cx="3072384" cy="3072384"/>
          </a:xfrm>
          <a:prstGeom prst="ellipse">
            <a:avLst/>
          </a:pr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A picture containing shape&#10;&#10;Description automatically generated">
            <a:extLst>
              <a:ext uri="{FF2B5EF4-FFF2-40B4-BE49-F238E27FC236}">
                <a16:creationId xmlns:a16="http://schemas.microsoft.com/office/drawing/2014/main" id="{C61FE2DD-3B28-8FFD-C48D-B2B93F27DB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01" r="5" b="5"/>
          <a:stretch/>
        </p:blipFill>
        <p:spPr>
          <a:xfrm>
            <a:off x="5886020" y="2715337"/>
            <a:ext cx="2743200" cy="2743200"/>
          </a:xfrm>
          <a:custGeom>
            <a:avLst/>
            <a:gdLst/>
            <a:ahLst/>
            <a:cxnLst/>
            <a:rect l="l" t="t" r="r" b="b"/>
            <a:pathLst>
              <a:path w="2834640" h="2834640">
                <a:moveTo>
                  <a:pt x="1417320" y="0"/>
                </a:moveTo>
                <a:cubicBezTo>
                  <a:pt x="2200084" y="0"/>
                  <a:pt x="2834640" y="634556"/>
                  <a:pt x="2834640" y="1417320"/>
                </a:cubicBezTo>
                <a:cubicBezTo>
                  <a:pt x="2834640" y="2200084"/>
                  <a:pt x="2200084" y="2834640"/>
                  <a:pt x="1417320" y="2834640"/>
                </a:cubicBezTo>
                <a:cubicBezTo>
                  <a:pt x="634556" y="2834640"/>
                  <a:pt x="0" y="2200084"/>
                  <a:pt x="0" y="1417320"/>
                </a:cubicBezTo>
                <a:cubicBezTo>
                  <a:pt x="0" y="634556"/>
                  <a:pt x="634556" y="0"/>
                  <a:pt x="1417320" y="0"/>
                </a:cubicBezTo>
                <a:close/>
              </a:path>
            </a:pathLst>
          </a:custGeom>
        </p:spPr>
      </p:pic>
      <p:pic>
        <p:nvPicPr>
          <p:cNvPr id="5" name="Picture 5" descr="A picture containing toy&#10;&#10;Description automatically generated">
            <a:extLst>
              <a:ext uri="{FF2B5EF4-FFF2-40B4-BE49-F238E27FC236}">
                <a16:creationId xmlns:a16="http://schemas.microsoft.com/office/drawing/2014/main" id="{8CB211E1-DC54-4727-FC90-6D99A79336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316" r="-4" b="-5"/>
          <a:stretch/>
        </p:blipFill>
        <p:spPr>
          <a:xfrm>
            <a:off x="8278624" y="2"/>
            <a:ext cx="3913376" cy="3281569"/>
          </a:xfrm>
          <a:custGeom>
            <a:avLst/>
            <a:gdLst/>
            <a:ahLst/>
            <a:cxnLst/>
            <a:rect l="l" t="t" r="r" b="b"/>
            <a:pathLst>
              <a:path w="3913376" h="3281569">
                <a:moveTo>
                  <a:pt x="267865" y="0"/>
                </a:moveTo>
                <a:lnTo>
                  <a:pt x="3913376" y="0"/>
                </a:lnTo>
                <a:lnTo>
                  <a:pt x="3913376" y="2499938"/>
                </a:lnTo>
                <a:lnTo>
                  <a:pt x="3794714" y="2630499"/>
                </a:lnTo>
                <a:cubicBezTo>
                  <a:pt x="3392450" y="3032763"/>
                  <a:pt x="2836727" y="3281569"/>
                  <a:pt x="2222892" y="3281569"/>
                </a:cubicBezTo>
                <a:cubicBezTo>
                  <a:pt x="995223" y="3281569"/>
                  <a:pt x="0" y="2286346"/>
                  <a:pt x="0" y="1058677"/>
                </a:cubicBezTo>
                <a:cubicBezTo>
                  <a:pt x="0" y="751760"/>
                  <a:pt x="62202" y="459370"/>
                  <a:pt x="174686" y="193427"/>
                </a:cubicBezTo>
                <a:close/>
              </a:path>
            </a:pathLst>
          </a:custGeom>
        </p:spPr>
      </p:pic>
      <p:sp>
        <p:nvSpPr>
          <p:cNvPr id="49" name="Freeform: Shape 32">
            <a:extLst>
              <a:ext uri="{FF2B5EF4-FFF2-40B4-BE49-F238E27FC236}">
                <a16:creationId xmlns:a16="http://schemas.microsoft.com/office/drawing/2014/main" id="{CDC29AC1-2821-4FCC-B597-88DAF39C36F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53162" y="4604085"/>
            <a:ext cx="4281112" cy="2253913"/>
          </a:xfrm>
          <a:custGeom>
            <a:avLst/>
            <a:gdLst>
              <a:gd name="connsiteX0" fmla="*/ 2140556 w 4281112"/>
              <a:gd name="connsiteY0" fmla="*/ 0 h 2253913"/>
              <a:gd name="connsiteX1" fmla="*/ 4281112 w 4281112"/>
              <a:gd name="connsiteY1" fmla="*/ 2140556 h 2253913"/>
              <a:gd name="connsiteX2" fmla="*/ 4275388 w 4281112"/>
              <a:gd name="connsiteY2" fmla="*/ 2253913 h 2253913"/>
              <a:gd name="connsiteX3" fmla="*/ 5724 w 4281112"/>
              <a:gd name="connsiteY3" fmla="*/ 2253913 h 2253913"/>
              <a:gd name="connsiteX4" fmla="*/ 0 w 4281112"/>
              <a:gd name="connsiteY4" fmla="*/ 2140556 h 2253913"/>
              <a:gd name="connsiteX5" fmla="*/ 2140556 w 4281112"/>
              <a:gd name="connsiteY5" fmla="*/ 0 h 2253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281112" h="2253913">
                <a:moveTo>
                  <a:pt x="2140556" y="0"/>
                </a:moveTo>
                <a:cubicBezTo>
                  <a:pt x="3322752" y="0"/>
                  <a:pt x="4281112" y="958360"/>
                  <a:pt x="4281112" y="2140556"/>
                </a:cubicBezTo>
                <a:lnTo>
                  <a:pt x="4275388" y="2253913"/>
                </a:lnTo>
                <a:lnTo>
                  <a:pt x="5724" y="2253913"/>
                </a:lnTo>
                <a:lnTo>
                  <a:pt x="0" y="2140556"/>
                </a:lnTo>
                <a:cubicBezTo>
                  <a:pt x="0" y="958360"/>
                  <a:pt x="958360" y="0"/>
                  <a:pt x="214055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03070AA1-C149-C5C5-535D-B7AD5E0726F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566" r="-4" b="21069"/>
          <a:stretch/>
        </p:blipFill>
        <p:spPr>
          <a:xfrm>
            <a:off x="1818614" y="4769536"/>
            <a:ext cx="3950208" cy="2088462"/>
          </a:xfrm>
          <a:custGeom>
            <a:avLst/>
            <a:gdLst/>
            <a:ahLst/>
            <a:cxnLst/>
            <a:rect l="l" t="t" r="r" b="b"/>
            <a:pathLst>
              <a:path w="3950208" h="2088462">
                <a:moveTo>
                  <a:pt x="1975104" y="0"/>
                </a:moveTo>
                <a:cubicBezTo>
                  <a:pt x="3065924" y="0"/>
                  <a:pt x="3950208" y="884284"/>
                  <a:pt x="3950208" y="1975104"/>
                </a:cubicBezTo>
                <a:lnTo>
                  <a:pt x="3944484" y="2088462"/>
                </a:lnTo>
                <a:lnTo>
                  <a:pt x="5724" y="2088462"/>
                </a:lnTo>
                <a:lnTo>
                  <a:pt x="0" y="1975104"/>
                </a:lnTo>
                <a:cubicBezTo>
                  <a:pt x="0" y="884284"/>
                  <a:pt x="884284" y="0"/>
                  <a:pt x="1975104" y="0"/>
                </a:cubicBezTo>
                <a:close/>
              </a:path>
            </a:pathLst>
          </a:custGeom>
        </p:spPr>
      </p:pic>
      <p:sp>
        <p:nvSpPr>
          <p:cNvPr id="50" name="Freeform: Shape 34">
            <a:extLst>
              <a:ext uri="{FF2B5EF4-FFF2-40B4-BE49-F238E27FC236}">
                <a16:creationId xmlns:a16="http://schemas.microsoft.com/office/drawing/2014/main" id="{C8F10CB3-3B5E-4C7A-98CF-B87454DDFA3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848370" y="3966828"/>
            <a:ext cx="3339958" cy="2891173"/>
          </a:xfrm>
          <a:custGeom>
            <a:avLst/>
            <a:gdLst>
              <a:gd name="connsiteX0" fmla="*/ 2002536 w 3339958"/>
              <a:gd name="connsiteY0" fmla="*/ 0 h 2891173"/>
              <a:gd name="connsiteX1" fmla="*/ 3276335 w 3339958"/>
              <a:gd name="connsiteY1" fmla="*/ 457282 h 2891173"/>
              <a:gd name="connsiteX2" fmla="*/ 3339958 w 3339958"/>
              <a:gd name="connsiteY2" fmla="*/ 515107 h 2891173"/>
              <a:gd name="connsiteX3" fmla="*/ 3339958 w 3339958"/>
              <a:gd name="connsiteY3" fmla="*/ 2891173 h 2891173"/>
              <a:gd name="connsiteX4" fmla="*/ 209954 w 3339958"/>
              <a:gd name="connsiteY4" fmla="*/ 2891173 h 2891173"/>
              <a:gd name="connsiteX5" fmla="*/ 157369 w 3339958"/>
              <a:gd name="connsiteY5" fmla="*/ 2782014 h 2891173"/>
              <a:gd name="connsiteX6" fmla="*/ 0 w 3339958"/>
              <a:gd name="connsiteY6" fmla="*/ 2002536 h 2891173"/>
              <a:gd name="connsiteX7" fmla="*/ 2002536 w 3339958"/>
              <a:gd name="connsiteY7" fmla="*/ 0 h 2891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339958" h="2891173">
                <a:moveTo>
                  <a:pt x="2002536" y="0"/>
                </a:moveTo>
                <a:cubicBezTo>
                  <a:pt x="2486398" y="0"/>
                  <a:pt x="2930179" y="171609"/>
                  <a:pt x="3276335" y="457282"/>
                </a:cubicBezTo>
                <a:lnTo>
                  <a:pt x="3339958" y="515107"/>
                </a:lnTo>
                <a:lnTo>
                  <a:pt x="3339958" y="2891173"/>
                </a:lnTo>
                <a:lnTo>
                  <a:pt x="209954" y="2891173"/>
                </a:lnTo>
                <a:lnTo>
                  <a:pt x="157369" y="2782014"/>
                </a:lnTo>
                <a:cubicBezTo>
                  <a:pt x="56036" y="2542434"/>
                  <a:pt x="0" y="2279029"/>
                  <a:pt x="0" y="2002536"/>
                </a:cubicBezTo>
                <a:cubicBezTo>
                  <a:pt x="0" y="896566"/>
                  <a:pt x="896566" y="0"/>
                  <a:pt x="2002536" y="0"/>
                </a:cubicBez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8" descr="A picture containing box, LEGO, toy, different&#10;&#10;Description automatically generated">
            <a:extLst>
              <a:ext uri="{FF2B5EF4-FFF2-40B4-BE49-F238E27FC236}">
                <a16:creationId xmlns:a16="http://schemas.microsoft.com/office/drawing/2014/main" id="{BB7BE6BA-5838-ECFB-479F-7BDCA242061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8678" r="5" b="5"/>
          <a:stretch/>
        </p:blipFill>
        <p:spPr>
          <a:xfrm>
            <a:off x="9009416" y="4131546"/>
            <a:ext cx="3178912" cy="2726454"/>
          </a:xfrm>
          <a:custGeom>
            <a:avLst/>
            <a:gdLst/>
            <a:ahLst/>
            <a:cxnLst/>
            <a:rect l="l" t="t" r="r" b="b"/>
            <a:pathLst>
              <a:path w="3178912" h="2726454">
                <a:moveTo>
                  <a:pt x="1837818" y="0"/>
                </a:moveTo>
                <a:cubicBezTo>
                  <a:pt x="2345318" y="0"/>
                  <a:pt x="2804772" y="205705"/>
                  <a:pt x="3137352" y="538285"/>
                </a:cubicBezTo>
                <a:lnTo>
                  <a:pt x="3178912" y="584013"/>
                </a:lnTo>
                <a:lnTo>
                  <a:pt x="3178912" y="2726454"/>
                </a:lnTo>
                <a:lnTo>
                  <a:pt x="229483" y="2726454"/>
                </a:lnTo>
                <a:lnTo>
                  <a:pt x="221815" y="2713832"/>
                </a:lnTo>
                <a:cubicBezTo>
                  <a:pt x="80353" y="2453425"/>
                  <a:pt x="0" y="2155005"/>
                  <a:pt x="0" y="1837818"/>
                </a:cubicBezTo>
                <a:cubicBezTo>
                  <a:pt x="0" y="822819"/>
                  <a:pt x="822819" y="0"/>
                  <a:pt x="183781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56188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Pictorial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400">
                <a:solidFill>
                  <a:srgbClr val="FEFFFF"/>
                </a:solidFill>
              </a:rPr>
              <a:t>A pupil has sufficiently understood the hands-on experiences performed and can now relate them to representations, such as a diagram or picture of the problem. </a:t>
            </a:r>
          </a:p>
        </p:txBody>
      </p:sp>
      <p:pic>
        <p:nvPicPr>
          <p:cNvPr id="4" name="Picture 5" descr="Text, whiteboard&#10;&#10;Description automatically generated">
            <a:extLst>
              <a:ext uri="{FF2B5EF4-FFF2-40B4-BE49-F238E27FC236}">
                <a16:creationId xmlns:a16="http://schemas.microsoft.com/office/drawing/2014/main" id="{28A2B255-3F0C-1363-26C9-8C012F0B24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859" y="178317"/>
            <a:ext cx="7551312" cy="3319284"/>
          </a:xfrm>
          <a:prstGeom prst="rect">
            <a:avLst/>
          </a:prstGeom>
        </p:spPr>
      </p:pic>
      <p:pic>
        <p:nvPicPr>
          <p:cNvPr id="6" name="Picture 6" descr="A picture containing chart&#10;&#10;Description automatically generated">
            <a:extLst>
              <a:ext uri="{FF2B5EF4-FFF2-40B4-BE49-F238E27FC236}">
                <a16:creationId xmlns:a16="http://schemas.microsoft.com/office/drawing/2014/main" id="{142B1032-BE02-5806-4795-DB2A43D246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1548" y="5019509"/>
            <a:ext cx="3873776" cy="1739272"/>
          </a:xfrm>
          <a:prstGeom prst="rect">
            <a:avLst/>
          </a:prstGeom>
        </p:spPr>
      </p:pic>
      <p:pic>
        <p:nvPicPr>
          <p:cNvPr id="7" name="Picture 7" descr="Diagram&#10;&#10;Description automatically generated">
            <a:extLst>
              <a:ext uri="{FF2B5EF4-FFF2-40B4-BE49-F238E27FC236}">
                <a16:creationId xmlns:a16="http://schemas.microsoft.com/office/drawing/2014/main" id="{526ADCAD-A5D7-7EE6-9ECA-89C9B1EE5F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8446" y="3496574"/>
            <a:ext cx="4031087" cy="3240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4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23578"/>
            <a:ext cx="4595071" cy="164550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/>
              <a:t>Abstract Representation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48467"/>
            <a:ext cx="5002901" cy="362849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US" sz="4000"/>
              <a:t>A pupil is now capable of representing problems by using numbers and mathematical notation.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03713C1-2FB2-413B-BF91-3AE41726FB7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0991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CAB92A9-A23E-4C58-BF68-EDCB6F12A5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4616" y="3474720"/>
            <a:ext cx="3007289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0795B4D-5022-4A7F-A01D-8D880B7CDBE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99584" y="0"/>
            <a:ext cx="6192415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FD19018-DE7C-4796-ADF2-AD2EB0FC0D9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5999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A14AE5BE-AD65-8D28-19F4-2E8D3182A8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15" y="321734"/>
            <a:ext cx="2171302" cy="2739814"/>
          </a:xfrm>
          <a:prstGeom prst="rect">
            <a:avLst/>
          </a:prstGeom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B1A0A2C2-4F85-44AF-8708-8DCA4B550CB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9624" y="0"/>
            <a:ext cx="3002281" cy="3383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Calendar&#10;&#10;Description automatically generated">
            <a:extLst>
              <a:ext uri="{FF2B5EF4-FFF2-40B4-BE49-F238E27FC236}">
                <a16:creationId xmlns:a16="http://schemas.microsoft.com/office/drawing/2014/main" id="{4D91540D-4CE2-BD0A-F35C-CFBC891B4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4212" y="321734"/>
            <a:ext cx="2301443" cy="2739814"/>
          </a:xfrm>
          <a:prstGeom prst="rect">
            <a:avLst/>
          </a:prstGeom>
        </p:spPr>
      </p:pic>
      <p:pic>
        <p:nvPicPr>
          <p:cNvPr id="7" name="Picture 7" descr="Table&#10;&#10;Description automatically generated">
            <a:extLst>
              <a:ext uri="{FF2B5EF4-FFF2-40B4-BE49-F238E27FC236}">
                <a16:creationId xmlns:a16="http://schemas.microsoft.com/office/drawing/2014/main" id="{1E626779-972B-2623-3248-08798F94AD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14533" y="4154375"/>
            <a:ext cx="2364317" cy="184405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7415" y="4064473"/>
            <a:ext cx="2091035" cy="184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3793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4" name="Rectangle 53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5" name="Group 55">
            <a:extLst>
              <a:ext uri="{FF2B5EF4-FFF2-40B4-BE49-F238E27FC236}">
                <a16:creationId xmlns:a16="http://schemas.microsoft.com/office/drawing/2014/main" id="{12B3290A-D3BF-4B87-B55B-FD9A98B4972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033A715A-0686-440A-8F40-441B42A6605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Rectangle 57">
              <a:extLst>
                <a:ext uri="{FF2B5EF4-FFF2-40B4-BE49-F238E27FC236}">
                  <a16:creationId xmlns:a16="http://schemas.microsoft.com/office/drawing/2014/main" id="{4761657F-19F2-425B-B7E9-0118CD13C334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E27B6634-79D3-4EDD-A77A-1065D6F3A4F2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Link to St Paul's C of E Calculation Methods</a:t>
            </a:r>
          </a:p>
        </p:txBody>
      </p:sp>
      <p:pic>
        <p:nvPicPr>
          <p:cNvPr id="6" name="Picture 6" descr="Diagram&#10;&#10;Description automatically generated">
            <a:extLst>
              <a:ext uri="{FF2B5EF4-FFF2-40B4-BE49-F238E27FC236}">
                <a16:creationId xmlns:a16="http://schemas.microsoft.com/office/drawing/2014/main" id="{B7403E7E-81BE-4C8E-2FE6-12D65BDFE2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454" y="1717891"/>
            <a:ext cx="5499732" cy="379792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8B9DCC67-B4F8-1D44-546A-9118CD2405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953" y="1709229"/>
            <a:ext cx="5995558" cy="387305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049" y="5789417"/>
            <a:ext cx="10397948" cy="138526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3200" kern="1200">
                <a:latin typeface="+mn-lt"/>
                <a:ea typeface="+mn-ea"/>
                <a:cs typeface="+mn-cs"/>
                <a:hlinkClick r:id="rId4"/>
              </a:rPr>
              <a:t>https://www.saintpaulsschool.org.uk/calculations-methods/</a:t>
            </a:r>
            <a:endParaRPr lang="en-US" sz="3200" kern="120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6561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1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 fontScale="90000"/>
          </a:bodyPr>
          <a:lstStyle/>
          <a:p>
            <a:r>
              <a:rPr lang="en-GB" sz="4000">
                <a:solidFill>
                  <a:srgbClr val="FFFFFF"/>
                </a:solidFill>
              </a:rPr>
              <a:t>What can you do at home to support your child’s learning</a:t>
            </a:r>
            <a:r>
              <a:rPr lang="en-GB" sz="2800">
                <a:solidFill>
                  <a:srgbClr val="FFFFFF"/>
                </a:solidFill>
              </a:rPr>
              <a:t>?</a:t>
            </a:r>
            <a:r>
              <a:rPr lang="en-GB" sz="2800">
                <a:ea typeface="+mj-lt"/>
                <a:cs typeface="+mj-lt"/>
              </a:rPr>
              <a:t/>
            </a:r>
            <a:br>
              <a:rPr lang="en-GB" sz="2800">
                <a:ea typeface="+mj-lt"/>
                <a:cs typeface="+mj-lt"/>
              </a:rPr>
            </a:br>
            <a:r>
              <a:rPr lang="en-GB" sz="2800" b="1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2800"/>
              <a:t/>
            </a:r>
            <a:br>
              <a:rPr lang="en-GB" sz="2800"/>
            </a:br>
            <a:r>
              <a:rPr lang="en-GB" sz="2800"/>
              <a:t/>
            </a:r>
            <a:br>
              <a:rPr lang="en-GB" sz="2800"/>
            </a:br>
            <a:endParaRPr lang="en-GB" sz="280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9978" y="1139200"/>
            <a:ext cx="7059769" cy="5061914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342900" indent="-342900"/>
            <a:r>
              <a:rPr lang="en-GB">
                <a:cs typeface="Calibri"/>
              </a:rPr>
              <a:t>Instant recall of facts helps enormously with mental agility in mathematics; when children move onto written calculations and abstract methods, knowing these key facts is crucial. </a:t>
            </a:r>
            <a:endParaRPr lang="en-GB" b="1">
              <a:cs typeface="Calibri"/>
            </a:endParaRPr>
          </a:p>
          <a:p>
            <a:pPr marL="342900" indent="-342900"/>
            <a:endParaRPr lang="en-GB">
              <a:cs typeface="Calibri"/>
            </a:endParaRPr>
          </a:p>
          <a:p>
            <a:pPr marL="342900" indent="-342900"/>
            <a:r>
              <a:rPr lang="en-GB">
                <a:cs typeface="Calibri"/>
              </a:rPr>
              <a:t>For children to develop rapid recall of these facts, they need to be practised frequently and in short bursts. </a:t>
            </a:r>
          </a:p>
          <a:p>
            <a:pPr marL="342900" indent="-342900"/>
            <a:endParaRPr lang="en-GB">
              <a:cs typeface="Calibri"/>
            </a:endParaRPr>
          </a:p>
          <a:p>
            <a:pPr marL="342900" indent="-342900"/>
            <a:r>
              <a:rPr lang="en-GB">
                <a:cs typeface="Calibri"/>
              </a:rPr>
              <a:t>Each year group has been allocated six key facts to focus on throughout the year. 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4C71C674-FDFB-746A-E67C-0790AABA20F0}"/>
              </a:ext>
            </a:extLst>
          </p:cNvPr>
          <p:cNvSpPr txBox="1"/>
          <p:nvPr/>
        </p:nvSpPr>
        <p:spPr>
          <a:xfrm>
            <a:off x="4507400" y="440557"/>
            <a:ext cx="5916165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200" b="1" u="sng">
                <a:latin typeface="Calibri Light"/>
              </a:rPr>
              <a:t>Key Instant Recall Facts (KIRFs)</a:t>
            </a:r>
            <a:endParaRPr lang="en-US" sz="3200" u="sng"/>
          </a:p>
        </p:txBody>
      </p:sp>
    </p:spTree>
    <p:extLst>
      <p:ext uri="{BB962C8B-B14F-4D97-AF65-F5344CB8AC3E}">
        <p14:creationId xmlns:p14="http://schemas.microsoft.com/office/powerpoint/2010/main" val="19216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B664C-22A6-D852-1A46-16FF01B1E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0600" y="338328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200"/>
              <a:t>Link to half termly year group KIRFs on school website:</a:t>
            </a:r>
            <a:br>
              <a:rPr lang="en-US" sz="2200"/>
            </a:br>
            <a:r>
              <a:rPr lang="en-US" sz="2200">
                <a:hlinkClick r:id="rId2"/>
              </a:rPr>
              <a:t>https://stpaulswarwick.secure-primarysite.net/key-instant-recall-facts/</a:t>
            </a:r>
            <a:r>
              <a:rPr lang="en-US" sz="2200"/>
              <a:t/>
            </a:r>
            <a:br>
              <a:rPr lang="en-US" sz="2200"/>
            </a:br>
            <a:endParaRPr lang="en-US" sz="220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4336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BC116BC0-FB71-9894-8F3A-3FC9F6DC0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086" y="2742397"/>
            <a:ext cx="4736459" cy="3291840"/>
          </a:xfrm>
          <a:prstGeom prst="rect">
            <a:avLst/>
          </a:prstGeom>
        </p:spPr>
      </p:pic>
      <p:sp>
        <p:nvSpPr>
          <p:cNvPr id="22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Table&#10;&#10;Description automatically generated">
            <a:extLst>
              <a:ext uri="{FF2B5EF4-FFF2-40B4-BE49-F238E27FC236}">
                <a16:creationId xmlns:a16="http://schemas.microsoft.com/office/drawing/2014/main" id="{B9DC577B-15CA-9F92-4038-2C7A6AB19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6636281" y="2744731"/>
            <a:ext cx="4858805" cy="329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14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2800"/>
              <a:t>We follow the White Rose Maths scheme of learning, which promotes a mastery approach to maths.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32462" b="5742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>
                <a:cs typeface="Calibri"/>
              </a:rPr>
              <a:t>Link to parent resources:</a:t>
            </a:r>
            <a:endParaRPr lang="en-GB" dirty="0"/>
          </a:p>
          <a:p>
            <a:pPr marL="0" indent="0">
              <a:buNone/>
            </a:pPr>
            <a:r>
              <a:rPr lang="en-GB" sz="1800" dirty="0">
                <a:hlinkClick r:id="rId3"/>
              </a:rPr>
              <a:t>https://</a:t>
            </a:r>
            <a:r>
              <a:rPr lang="en-GB" sz="1800" dirty="0" smtClean="0">
                <a:hlinkClick r:id="rId3"/>
              </a:rPr>
              <a:t>whiteroseeducation.com/parent-pupil-resources/maths/free-downloads</a:t>
            </a:r>
            <a:r>
              <a:rPr lang="en-GB" sz="1800" dirty="0" smtClean="0"/>
              <a:t> 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46333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486" y="580571"/>
            <a:ext cx="5007428" cy="5596392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smtClean="0"/>
              <a:t>White Rose Education have produced a great app that is free to download from the app store. It’s great for all levels of primary mathematics. 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r>
              <a:rPr lang="en-GB" i="1" dirty="0" smtClean="0"/>
              <a:t>Find out more using the link below. </a:t>
            </a:r>
            <a:endParaRPr lang="en-GB" i="1" dirty="0"/>
          </a:p>
          <a:p>
            <a:pPr marL="0" indent="0">
              <a:buNone/>
            </a:pPr>
            <a:r>
              <a:rPr lang="en-GB" dirty="0" smtClean="0">
                <a:hlinkClick r:id="rId2"/>
              </a:rPr>
              <a:t>https://whiteroseeducation.com/1-minute-maths</a:t>
            </a:r>
            <a:r>
              <a:rPr lang="en-GB" dirty="0" smtClean="0"/>
              <a:t> </a:t>
            </a:r>
            <a:endParaRPr lang="ar-E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4949" y="0"/>
            <a:ext cx="64970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9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DD4DFB-22A0-71F0-C0FB-ED399040D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41" y="397822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US" sz="3600">
                <a:cs typeface="Calibri Light"/>
              </a:rPr>
              <a:t>Maths Home Learning at St Paul's C of E Primary School. 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1125601-E674-4CD3-EEDF-2E66DD5571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229" r="10843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1329EE-EDFE-44C2-FD8B-6D2C850D2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8340" y="3887226"/>
            <a:ext cx="8574971" cy="26510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US" sz="3200">
                <a:cs typeface="Calibri"/>
              </a:rPr>
              <a:t>All children have access to Times Table Rockstars.</a:t>
            </a:r>
            <a:endParaRPr lang="en-US" sz="3200"/>
          </a:p>
          <a:p>
            <a:pPr marL="0" indent="0">
              <a:buNone/>
            </a:pPr>
            <a:r>
              <a:rPr lang="en-US" b="1">
                <a:cs typeface="Calibri"/>
              </a:rPr>
              <a:t>Years 1-2:</a:t>
            </a:r>
            <a:r>
              <a:rPr lang="en-US">
                <a:cs typeface="Calibri"/>
              </a:rPr>
              <a:t> Class Teachers will encourage individual children to use this when they are ready. </a:t>
            </a:r>
            <a:endParaRPr lang="en-US"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US" b="1">
                <a:cs typeface="Calibri"/>
              </a:rPr>
              <a:t>Years 3-6:</a:t>
            </a:r>
            <a:r>
              <a:rPr lang="en-US">
                <a:cs typeface="Calibri"/>
              </a:rPr>
              <a:t> Encourage children to use at least 3x per week to promote their rapid recall of times table facts. </a:t>
            </a:r>
            <a:r>
              <a:rPr lang="en-US" sz="1800">
                <a:cs typeface="Calibri"/>
              </a:rPr>
              <a:t> 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3273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198" r="24605" b="-3"/>
          <a:stretch/>
        </p:blipFill>
        <p:spPr>
          <a:xfrm>
            <a:off x="-4" y="10"/>
            <a:ext cx="2952750" cy="3940619"/>
          </a:xfrm>
          <a:custGeom>
            <a:avLst/>
            <a:gdLst/>
            <a:ahLst/>
            <a:cxnLst/>
            <a:rect l="l" t="t" r="r" b="b"/>
            <a:pathLst>
              <a:path w="2952750" h="3940629">
                <a:moveTo>
                  <a:pt x="0" y="0"/>
                </a:moveTo>
                <a:lnTo>
                  <a:pt x="2952750" y="0"/>
                </a:lnTo>
                <a:lnTo>
                  <a:pt x="2952749" y="3847994"/>
                </a:lnTo>
                <a:lnTo>
                  <a:pt x="0" y="3940629"/>
                </a:lnTo>
                <a:close/>
              </a:path>
            </a:pathLst>
          </a:cu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1210" r="20455" b="2"/>
          <a:stretch/>
        </p:blipFill>
        <p:spPr>
          <a:xfrm>
            <a:off x="3143253" y="10"/>
            <a:ext cx="2857499" cy="3842008"/>
          </a:xfrm>
          <a:custGeom>
            <a:avLst/>
            <a:gdLst/>
            <a:ahLst/>
            <a:cxnLst/>
            <a:rect l="l" t="t" r="r" b="b"/>
            <a:pathLst>
              <a:path w="2857499" h="3842018">
                <a:moveTo>
                  <a:pt x="0" y="0"/>
                </a:moveTo>
                <a:lnTo>
                  <a:pt x="2857499" y="0"/>
                </a:lnTo>
                <a:lnTo>
                  <a:pt x="2857499" y="3799815"/>
                </a:lnTo>
                <a:lnTo>
                  <a:pt x="2408465" y="3766458"/>
                </a:lnTo>
                <a:lnTo>
                  <a:pt x="0" y="3842018"/>
                </a:lnTo>
                <a:close/>
              </a:path>
            </a:pathLst>
          </a:cu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3545" r="17259" b="3"/>
          <a:stretch/>
        </p:blipFill>
        <p:spPr>
          <a:xfrm>
            <a:off x="6191251" y="10"/>
            <a:ext cx="2857499" cy="4026227"/>
          </a:xfrm>
          <a:custGeom>
            <a:avLst/>
            <a:gdLst/>
            <a:ahLst/>
            <a:cxnLst/>
            <a:rect l="l" t="t" r="r" b="b"/>
            <a:pathLst>
              <a:path w="2857499" h="4026237">
                <a:moveTo>
                  <a:pt x="0" y="0"/>
                </a:moveTo>
                <a:lnTo>
                  <a:pt x="2857499" y="0"/>
                </a:lnTo>
                <a:lnTo>
                  <a:pt x="2857499" y="4026237"/>
                </a:lnTo>
                <a:lnTo>
                  <a:pt x="0" y="3813966"/>
                </a:lnTo>
                <a:close/>
              </a:path>
            </a:pathLst>
          </a:cu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14317" r="18990" b="-2"/>
          <a:stretch/>
        </p:blipFill>
        <p:spPr>
          <a:xfrm>
            <a:off x="9239249" y="10"/>
            <a:ext cx="2952751" cy="4049475"/>
          </a:xfrm>
          <a:custGeom>
            <a:avLst/>
            <a:gdLst/>
            <a:ahLst/>
            <a:cxnLst/>
            <a:rect l="l" t="t" r="r" b="b"/>
            <a:pathLst>
              <a:path w="2952751" h="4049485">
                <a:moveTo>
                  <a:pt x="0" y="0"/>
                </a:moveTo>
                <a:lnTo>
                  <a:pt x="2952751" y="0"/>
                </a:lnTo>
                <a:lnTo>
                  <a:pt x="2952750" y="3940629"/>
                </a:lnTo>
                <a:lnTo>
                  <a:pt x="122465" y="4049485"/>
                </a:lnTo>
                <a:lnTo>
                  <a:pt x="0" y="4040388"/>
                </a:ln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64201" y="4766266"/>
            <a:ext cx="5692774" cy="1080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>
                <a:solidFill>
                  <a:schemeClr val="tx1">
                    <a:alpha val="80000"/>
                  </a:schemeClr>
                </a:solidFill>
              </a:rPr>
              <a:t>In addition to this, please play lots of number and counting games such as Snakes and Ladders with your child as well as any games using dice. </a:t>
            </a:r>
            <a:endParaRPr lang="en-GB" sz="2200" dirty="0">
              <a:solidFill>
                <a:schemeClr val="tx1">
                  <a:alpha val="80000"/>
                </a:schemeClr>
              </a:solidFill>
              <a:ea typeface="Calibri"/>
              <a:cs typeface="Calibri"/>
            </a:endParaRPr>
          </a:p>
          <a:p>
            <a:endParaRPr lang="en-GB" sz="2200" dirty="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950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A9CA9A-1895-2DE6-BCEF-FD3CC6E51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577" y="5691"/>
            <a:ext cx="11895826" cy="1339940"/>
          </a:xfrm>
        </p:spPr>
        <p:txBody>
          <a:bodyPr/>
          <a:lstStyle/>
          <a:p>
            <a:r>
              <a:rPr lang="en-US" dirty="0">
                <a:cs typeface="Calibri Light"/>
              </a:rPr>
              <a:t>Suggested resources to support your child at home. </a:t>
            </a:r>
          </a:p>
        </p:txBody>
      </p:sp>
      <p:pic>
        <p:nvPicPr>
          <p:cNvPr id="4" name="Picture 4" descr="A picture containing items, several&#10;&#10;Description automatically generated">
            <a:extLst>
              <a:ext uri="{FF2B5EF4-FFF2-40B4-BE49-F238E27FC236}">
                <a16:creationId xmlns:a16="http://schemas.microsoft.com/office/drawing/2014/main" id="{5E7F6A2D-4506-A201-4DDF-A8A1024961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8239" y="1198249"/>
            <a:ext cx="3124200" cy="3219450"/>
          </a:xfr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B577A4B-64D9-B92D-D764-E8AEA28FF9C3}"/>
              </a:ext>
            </a:extLst>
          </p:cNvPr>
          <p:cNvSpPr txBox="1"/>
          <p:nvPr/>
        </p:nvSpPr>
        <p:spPr>
          <a:xfrm>
            <a:off x="267418" y="4638135"/>
            <a:ext cx="313138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hlinkClick r:id="rId3"/>
              </a:rPr>
              <a:t>https://www.amazon.co.uk/Learning-Resources-Snap-Cubes-Set/dp/B000G3LR9Y/ref=sr_1_12?crid=77IR7A02BHTO&amp;keywords=learning+resources+maths+link+cubes&amp;qid=1672914078&amp;s=kids&amp;sprefix=learning+resources+maths+link+cubes%2Ctoys%2C89&amp;sr=1-12</a:t>
            </a:r>
            <a:endParaRPr lang="en-US" sz="1200" dirty="0"/>
          </a:p>
          <a:p>
            <a:endParaRPr lang="en-US" dirty="0">
              <a:cs typeface="Calibri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DB6260FD-05C9-026A-0858-86A8DA61F7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4965" y="1284817"/>
            <a:ext cx="3145766" cy="333945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EB2C30-FFAB-EE22-EC2D-56B21790C6FB}"/>
              </a:ext>
            </a:extLst>
          </p:cNvPr>
          <p:cNvSpPr txBox="1"/>
          <p:nvPr/>
        </p:nvSpPr>
        <p:spPr>
          <a:xfrm>
            <a:off x="8103079" y="4551872"/>
            <a:ext cx="3835879" cy="166199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hlinkClick r:id="rId5"/>
              </a:rPr>
              <a:t>https://www.amazon.co.uk/Learning-Resources-LSP2509-UKM-Fraction-Equivalency/dp/B000296LSO/ref=sr_1_4_mod_primary_new?crid=1WBCALVCE44T3&amp;keywords=learning%2Bresources%2Bfraction%2Btowers&amp;qid=1672914315&amp;s=kids&amp;sbo=RZvfv%2F%2FHxDF%2BO5021pAnSA%3D%3D&amp;sprefix=learning%2Bresources%2Bfraction%2Btowers%2Ctoys%2C161&amp;sr=1-4&amp;th=</a:t>
            </a:r>
            <a:r>
              <a:rPr lang="en-US" dirty="0">
                <a:hlinkClick r:id="rId5"/>
              </a:rPr>
              <a:t>1</a:t>
            </a:r>
            <a:endParaRPr lang="en-US"/>
          </a:p>
          <a:p>
            <a:endParaRPr lang="en-US" dirty="0">
              <a:cs typeface="Calibri"/>
            </a:endParaRPr>
          </a:p>
        </p:txBody>
      </p:sp>
      <p:pic>
        <p:nvPicPr>
          <p:cNvPr id="9" name="Picture 9" descr="A picture containing colorful&#10;&#10;Description automatically generated">
            <a:extLst>
              <a:ext uri="{FF2B5EF4-FFF2-40B4-BE49-F238E27FC236}">
                <a16:creationId xmlns:a16="http://schemas.microsoft.com/office/drawing/2014/main" id="{26D8156B-2FE2-26CB-DCCF-1279939EA1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51230" y="1514758"/>
            <a:ext cx="2743200" cy="1959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D6CCB79-4D88-7F24-FF06-01274B61A28E}"/>
              </a:ext>
            </a:extLst>
          </p:cNvPr>
          <p:cNvSpPr txBox="1"/>
          <p:nvPr/>
        </p:nvSpPr>
        <p:spPr>
          <a:xfrm>
            <a:off x="3746740" y="4551872"/>
            <a:ext cx="4295954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200" dirty="0">
                <a:hlinkClick r:id="rId7"/>
              </a:rPr>
              <a:t>https://www.amazon.co.uk/Numicon-Bag-Shapes-1-10/dp/0198487312/ref=d_pd_sbs_sccl_3_4/262-3769056-4008113?pd_rd_w=GuldB&amp;content-id=amzn1.sym.ea6fa2b9-b25b-401b-aef1-8543b649508d&amp;pf_rd_p=ea6fa2b9-b25b-401b-aef1-8543b649508d&amp;pf_rd_r=M3B45GXJEJGVHCBDPQD1&amp;pd_rd_wg=Q2U1C&amp;pd_rd_r=28dcbbf1-1508-4621-bd92-7e06b772c6b6&amp;pd_rd_i=0198487312&amp;psc=1</a:t>
            </a:r>
            <a:endParaRPr lang="en-US" sz="1200">
              <a:cs typeface="Calibri"/>
            </a:endParaRPr>
          </a:p>
          <a:p>
            <a:endParaRPr lang="en-US" sz="12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5475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408</Words>
  <Application>Microsoft Office PowerPoint</Application>
  <PresentationFormat>Widescreen</PresentationFormat>
  <Paragraphs>49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Office Theme</vt:lpstr>
      <vt:lpstr>St Paul's C of E Primary School </vt:lpstr>
      <vt:lpstr>The 2014 National Curriculum for Maths aims to ensure that all children: </vt:lpstr>
      <vt:lpstr>At St Paul’s we also aim to ensure that all children:</vt:lpstr>
      <vt:lpstr>Children learn new concepts through the concrete, pictorial, abstract approach.</vt:lpstr>
      <vt:lpstr>Concrete Representation</vt:lpstr>
      <vt:lpstr>Pictorial Representation</vt:lpstr>
      <vt:lpstr>Abstract Representation</vt:lpstr>
      <vt:lpstr>Link to St Paul's C of E Calculation Methods</vt:lpstr>
      <vt:lpstr>What can you do at home to support your child’s learning?    </vt:lpstr>
      <vt:lpstr>Link to half termly year group KIRFs on school website: https://stpaulswarwick.secure-primarysite.net/key-instant-recall-facts/ </vt:lpstr>
      <vt:lpstr>We follow the White Rose Maths scheme of learning, which promotes a mastery approach to maths.</vt:lpstr>
      <vt:lpstr>PowerPoint Presentation</vt:lpstr>
      <vt:lpstr>Maths Home Learning at St Paul's C of E Primary School. </vt:lpstr>
      <vt:lpstr>PowerPoint Presentation</vt:lpstr>
      <vt:lpstr>Suggested resources to support your child at home. </vt:lpstr>
    </vt:vector>
  </TitlesOfParts>
  <Company>St Paul's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Williams</dc:creator>
  <cp:lastModifiedBy>Mrs D Bown</cp:lastModifiedBy>
  <cp:revision>68</cp:revision>
  <dcterms:created xsi:type="dcterms:W3CDTF">2022-11-25T14:11:29Z</dcterms:created>
  <dcterms:modified xsi:type="dcterms:W3CDTF">2024-09-19T10:16:50Z</dcterms:modified>
</cp:coreProperties>
</file>