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3.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authors.xml" ContentType="application/vnd.ms-powerpoint.author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6" r:id="rId4"/>
    <p:sldMasterId id="2147483660" r:id="rId5"/>
    <p:sldMasterId id="2147483668" r:id="rId6"/>
    <p:sldMasterId id="2147483648" r:id="rId7"/>
  </p:sldMasterIdLst>
  <p:notesMasterIdLst>
    <p:notesMasterId r:id="rId64"/>
  </p:notesMasterIdLst>
  <p:sldIdLst>
    <p:sldId id="1863" r:id="rId8"/>
    <p:sldId id="1560" r:id="rId9"/>
    <p:sldId id="1864" r:id="rId10"/>
    <p:sldId id="1865" r:id="rId11"/>
    <p:sldId id="1862" r:id="rId12"/>
    <p:sldId id="1565" r:id="rId13"/>
    <p:sldId id="1622" r:id="rId14"/>
    <p:sldId id="1567" r:id="rId15"/>
    <p:sldId id="1563" r:id="rId16"/>
    <p:sldId id="256" r:id="rId17"/>
    <p:sldId id="1570" r:id="rId18"/>
    <p:sldId id="1351" r:id="rId19"/>
    <p:sldId id="1569" r:id="rId20"/>
    <p:sldId id="1616" r:id="rId21"/>
    <p:sldId id="1573" r:id="rId22"/>
    <p:sldId id="1617" r:id="rId23"/>
    <p:sldId id="1575" r:id="rId24"/>
    <p:sldId id="1564" r:id="rId25"/>
    <p:sldId id="1866" r:id="rId26"/>
    <p:sldId id="1637" r:id="rId27"/>
    <p:sldId id="1576" r:id="rId28"/>
    <p:sldId id="1577" r:id="rId29"/>
    <p:sldId id="1578" r:id="rId30"/>
    <p:sldId id="1586" r:id="rId31"/>
    <p:sldId id="1623" r:id="rId32"/>
    <p:sldId id="1603" r:id="rId33"/>
    <p:sldId id="1601" r:id="rId34"/>
    <p:sldId id="1610" r:id="rId35"/>
    <p:sldId id="1611" r:id="rId36"/>
    <p:sldId id="1641" r:id="rId37"/>
    <p:sldId id="1580" r:id="rId38"/>
    <p:sldId id="1624" r:id="rId39"/>
    <p:sldId id="1621" r:id="rId40"/>
    <p:sldId id="1593" r:id="rId41"/>
    <p:sldId id="670" r:id="rId42"/>
    <p:sldId id="671" r:id="rId43"/>
    <p:sldId id="672" r:id="rId44"/>
    <p:sldId id="673" r:id="rId45"/>
    <p:sldId id="674" r:id="rId46"/>
    <p:sldId id="677" r:id="rId47"/>
    <p:sldId id="682" r:id="rId48"/>
    <p:sldId id="683" r:id="rId49"/>
    <p:sldId id="678" r:id="rId50"/>
    <p:sldId id="679" r:id="rId51"/>
    <p:sldId id="680" r:id="rId52"/>
    <p:sldId id="681" r:id="rId53"/>
    <p:sldId id="684" r:id="rId54"/>
    <p:sldId id="1591" r:id="rId55"/>
    <p:sldId id="1582" r:id="rId56"/>
    <p:sldId id="1629" r:id="rId57"/>
    <p:sldId id="1630" r:id="rId58"/>
    <p:sldId id="1631" r:id="rId59"/>
    <p:sldId id="1867" r:id="rId60"/>
    <p:sldId id="1598" r:id="rId61"/>
    <p:sldId id="1613" r:id="rId62"/>
    <p:sldId id="1615" r:id="rId6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27685CAF-B6D4-6DCF-0FD8-66A1916DF3FC}" name="Sue Evans" initials="SE" userId="S::sue.evans@ncetm.org.uk::0ddcd6e4-1faa-45a0-b80c-15fcbfc1c4a2"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Roy Broadfield" initials="RB" lastIdx="1" clrIdx="0">
    <p:extLst>
      <p:ext uri="{19B8F6BF-5375-455C-9EA6-DF929625EA0E}">
        <p15:presenceInfo xmlns:p15="http://schemas.microsoft.com/office/powerpoint/2012/main" userId="52e726e5e3b5c084"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3" d="100"/>
          <a:sy n="73" d="100"/>
        </p:scale>
        <p:origin x="380" y="5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19.xml"/><Relationship Id="rId21" Type="http://schemas.openxmlformats.org/officeDocument/2006/relationships/slide" Target="slides/slide14.xml"/><Relationship Id="rId42" Type="http://schemas.openxmlformats.org/officeDocument/2006/relationships/slide" Target="slides/slide35.xml"/><Relationship Id="rId47" Type="http://schemas.openxmlformats.org/officeDocument/2006/relationships/slide" Target="slides/slide40.xml"/><Relationship Id="rId63" Type="http://schemas.openxmlformats.org/officeDocument/2006/relationships/slide" Target="slides/slide56.xml"/><Relationship Id="rId68" Type="http://schemas.openxmlformats.org/officeDocument/2006/relationships/theme" Target="theme/theme1.xml"/><Relationship Id="rId7" Type="http://schemas.openxmlformats.org/officeDocument/2006/relationships/slideMaster" Target="slideMasters/slideMaster4.xml"/><Relationship Id="rId71"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slide" Target="slides/slide46.xml"/><Relationship Id="rId58" Type="http://schemas.openxmlformats.org/officeDocument/2006/relationships/slide" Target="slides/slide51.xml"/><Relationship Id="rId66" Type="http://schemas.openxmlformats.org/officeDocument/2006/relationships/presProps" Target="presProps.xml"/><Relationship Id="rId5" Type="http://schemas.openxmlformats.org/officeDocument/2006/relationships/slideMaster" Target="slideMasters/slideMaster2.xml"/><Relationship Id="rId61" Type="http://schemas.openxmlformats.org/officeDocument/2006/relationships/slide" Target="slides/slide54.xml"/><Relationship Id="rId19" Type="http://schemas.openxmlformats.org/officeDocument/2006/relationships/slide" Target="slides/slide1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slide" Target="slides/slide49.xml"/><Relationship Id="rId64" Type="http://schemas.openxmlformats.org/officeDocument/2006/relationships/notesMaster" Target="notesMasters/notesMaster1.xml"/><Relationship Id="rId69" Type="http://schemas.openxmlformats.org/officeDocument/2006/relationships/tableStyles" Target="tableStyles.xml"/><Relationship Id="rId8" Type="http://schemas.openxmlformats.org/officeDocument/2006/relationships/slide" Target="slides/slide1.xml"/><Relationship Id="rId51" Type="http://schemas.openxmlformats.org/officeDocument/2006/relationships/slide" Target="slides/slide44.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slide" Target="slides/slide52.xml"/><Relationship Id="rId67" Type="http://schemas.openxmlformats.org/officeDocument/2006/relationships/viewProps" Target="viewProps.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slide" Target="slides/slide47.xml"/><Relationship Id="rId62" Type="http://schemas.openxmlformats.org/officeDocument/2006/relationships/slide" Target="slides/slide55.xml"/><Relationship Id="rId7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slide" Target="slides/slide50.xml"/><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 Id="rId60" Type="http://schemas.openxmlformats.org/officeDocument/2006/relationships/slide" Target="slides/slide53.xml"/><Relationship Id="rId65"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 Target="slides/slide2.xml"/><Relationship Id="rId13" Type="http://schemas.openxmlformats.org/officeDocument/2006/relationships/slide" Target="slides/slide6.xml"/><Relationship Id="rId18" Type="http://schemas.openxmlformats.org/officeDocument/2006/relationships/slide" Target="slides/slide11.xml"/><Relationship Id="rId39" Type="http://schemas.openxmlformats.org/officeDocument/2006/relationships/slide" Target="slides/slide32.xml"/><Relationship Id="rId34" Type="http://schemas.openxmlformats.org/officeDocument/2006/relationships/slide" Target="slides/slide27.xml"/><Relationship Id="rId50" Type="http://schemas.openxmlformats.org/officeDocument/2006/relationships/slide" Target="slides/slide43.xml"/><Relationship Id="rId55" Type="http://schemas.openxmlformats.org/officeDocument/2006/relationships/slide" Target="slides/slide4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sther Wollaston" userId="47dd0a3e-4731-4426-a9e0-f51f100e0380" providerId="ADAL" clId="{9DEDD781-5739-4A59-BE6B-2C01E14F02AB}"/>
    <pc:docChg chg="modSld sldOrd">
      <pc:chgData name="Esther Wollaston" userId="47dd0a3e-4731-4426-a9e0-f51f100e0380" providerId="ADAL" clId="{9DEDD781-5739-4A59-BE6B-2C01E14F02AB}" dt="2026-10-13T15:58:57.052" v="1"/>
      <pc:docMkLst>
        <pc:docMk/>
      </pc:docMkLst>
      <pc:sldChg chg="ord">
        <pc:chgData name="Esther Wollaston" userId="47dd0a3e-4731-4426-a9e0-f51f100e0380" providerId="ADAL" clId="{9DEDD781-5739-4A59-BE6B-2C01E14F02AB}" dt="2026-10-13T15:58:57.052" v="1"/>
        <pc:sldMkLst>
          <pc:docMk/>
          <pc:sldMk cId="3994719357" sldId="1565"/>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56A4967-A76F-4C7E-8933-B39D1B2BD45F}" type="datetimeFigureOut">
              <a:rPr lang="en-GB" smtClean="0"/>
              <a:t>13/10/2026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AB4449D-790E-4A81-AE8A-33C73B6E900B}" type="slidenum">
              <a:rPr lang="en-GB" smtClean="0"/>
              <a:t>‹#›</a:t>
            </a:fld>
            <a:endParaRPr lang="en-GB"/>
          </a:p>
        </p:txBody>
      </p:sp>
    </p:spTree>
    <p:extLst>
      <p:ext uri="{BB962C8B-B14F-4D97-AF65-F5344CB8AC3E}">
        <p14:creationId xmlns:p14="http://schemas.microsoft.com/office/powerpoint/2010/main" val="32076448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a:t>Point out to parents that research proves that high quality teaching in school is key to raising attainment. But their role is also really important!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a:t>If parents understand how their children are being taught in school, then this can have a dramatic impact on children’s outcomes (and confidence), even in schools that are already successful.</a:t>
            </a:r>
          </a:p>
          <a:p>
            <a:endParaRPr lang="en-US" sz="1600"/>
          </a:p>
          <a:p>
            <a:endParaRPr lang="en-US" sz="160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7A86206-00D2-486E-B9BD-12D79EACFB2E}"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310811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The MN Programme is a new national programme based on research into what is important in early maths education.</a:t>
            </a:r>
          </a:p>
          <a:p>
            <a:r>
              <a:rPr lang="en-GB" b="1"/>
              <a:t>‘Number sense’ includes lots of things; the things mentioned here are some of them, but we are only going to focus in this session on the second and third ones.</a:t>
            </a:r>
          </a:p>
          <a:p>
            <a:r>
              <a:rPr lang="en-GB"/>
              <a:t>It is worth mentioning to parents here that the numbers children use may be smaller than what they can do at home, but we are purposefully focusing on smaller numbers so that the children can develop a deep understanding of numbers to develop that strong number sense. </a:t>
            </a:r>
          </a:p>
          <a:p>
            <a:r>
              <a:rPr lang="en-GB"/>
              <a:t>Children will be learning gradually to count out larger sets of objects and join in with the counting numbers, but to have a really good foundation to build on, the smaller numbers are so important.</a:t>
            </a:r>
          </a:p>
          <a:p>
            <a:endParaRPr lang="en-GB"/>
          </a:p>
          <a:p>
            <a:r>
              <a:rPr lang="en-GB" b="1"/>
              <a:t>NB - all of these things are </a:t>
            </a:r>
            <a:r>
              <a:rPr lang="en-GB" b="1" i="1"/>
              <a:t>part </a:t>
            </a:r>
            <a:r>
              <a:rPr lang="en-GB" b="1"/>
              <a:t>of the Early Learning Goal for number.</a:t>
            </a:r>
          </a:p>
          <a:p>
            <a:endParaRPr lang="en-GB" b="1"/>
          </a:p>
          <a:p>
            <a:r>
              <a:rPr lang="en-GB" b="1"/>
              <a:t>At this point the children should come into the classroom/hall to join their grown-up.</a:t>
            </a:r>
          </a:p>
        </p:txBody>
      </p:sp>
      <p:sp>
        <p:nvSpPr>
          <p:cNvPr id="4" name="Slide Number Placeholder 3"/>
          <p:cNvSpPr>
            <a:spLocks noGrp="1"/>
          </p:cNvSpPr>
          <p:nvPr>
            <p:ph type="sldNum" sz="quarter" idx="5"/>
          </p:nvPr>
        </p:nvSpPr>
        <p:spPr/>
        <p:txBody>
          <a:bodyPr/>
          <a:lstStyle/>
          <a:p>
            <a:fld id="{7AB4449D-790E-4A81-AE8A-33C73B6E900B}" type="slidenum">
              <a:rPr lang="en-GB" smtClean="0"/>
              <a:t>6</a:t>
            </a:fld>
            <a:endParaRPr lang="en-GB"/>
          </a:p>
        </p:txBody>
      </p:sp>
    </p:spTree>
    <p:extLst>
      <p:ext uri="{BB962C8B-B14F-4D97-AF65-F5344CB8AC3E}">
        <p14:creationId xmlns:p14="http://schemas.microsoft.com/office/powerpoint/2010/main" val="26824993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You might want to prompt adults to think about what we are meaning here by ‘numbers’.  We are focusing on the objects, not on written numbers as digits.</a:t>
            </a:r>
          </a:p>
          <a:p>
            <a:endParaRPr lang="en-GB" b="1"/>
          </a:p>
          <a:p>
            <a:r>
              <a:rPr lang="en-GB"/>
              <a:t>Rather than explaining what subitising is, we are going to have a go at it.</a:t>
            </a:r>
          </a:p>
          <a:p>
            <a:r>
              <a:rPr lang="en-GB"/>
              <a:t>In a moment, I will flash an image on the screen with some trees. I just need you to shout out how many trees you can see. It’s not a trick question, just shout out how many there are.</a:t>
            </a:r>
          </a:p>
          <a:p>
            <a:r>
              <a:rPr lang="en-GB"/>
              <a:t>Get your fast eyes ready, as it will only appear for a second or two.</a:t>
            </a:r>
          </a:p>
          <a:p>
            <a:endParaRPr lang="en-GB" b="1"/>
          </a:p>
          <a:p>
            <a:r>
              <a:rPr lang="en-GB" b="1"/>
              <a:t>Let’s have a go at ‘subitising’ – can you say how many things you can see? Sometime you might NOT be able to subitise!</a:t>
            </a:r>
          </a:p>
          <a:p>
            <a:endParaRPr lang="en-GB" b="1"/>
          </a:p>
          <a:p>
            <a:pPr marL="0" marR="0" lvl="0" indent="0" algn="l" defTabSz="914400" rtl="0" eaLnBrk="1" fontAlgn="auto" latinLnBrk="0" hangingPunct="1">
              <a:lnSpc>
                <a:spcPct val="100000"/>
              </a:lnSpc>
              <a:spcBef>
                <a:spcPts val="0"/>
              </a:spcBef>
              <a:spcAft>
                <a:spcPts val="0"/>
              </a:spcAft>
              <a:buClrTx/>
              <a:buSzTx/>
              <a:buFontTx/>
              <a:buNone/>
              <a:tabLst/>
              <a:defRPr/>
            </a:pPr>
            <a:r>
              <a:rPr lang="en-GB"/>
              <a:t>Show next slide for 2/3 seconds.</a:t>
            </a:r>
          </a:p>
        </p:txBody>
      </p:sp>
      <p:sp>
        <p:nvSpPr>
          <p:cNvPr id="4" name="Slide Number Placeholder 3"/>
          <p:cNvSpPr>
            <a:spLocks noGrp="1"/>
          </p:cNvSpPr>
          <p:nvPr>
            <p:ph type="sldNum" sz="quarter" idx="5"/>
          </p:nvPr>
        </p:nvSpPr>
        <p:spPr/>
        <p:txBody>
          <a:bodyPr/>
          <a:lstStyle/>
          <a:p>
            <a:fld id="{7AB4449D-790E-4A81-AE8A-33C73B6E900B}" type="slidenum">
              <a:rPr lang="en-GB" smtClean="0"/>
              <a:t>7</a:t>
            </a:fld>
            <a:endParaRPr lang="en-GB"/>
          </a:p>
        </p:txBody>
      </p:sp>
    </p:spTree>
    <p:extLst>
      <p:ext uri="{BB962C8B-B14F-4D97-AF65-F5344CB8AC3E}">
        <p14:creationId xmlns:p14="http://schemas.microsoft.com/office/powerpoint/2010/main" val="10964248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Ask the grown-ups – How many did you see? Yes, 3.</a:t>
            </a:r>
          </a:p>
          <a:p>
            <a:r>
              <a:rPr lang="en-GB" b="1"/>
              <a:t>How do you know?</a:t>
            </a:r>
          </a:p>
          <a:p>
            <a:r>
              <a:rPr lang="en-GB"/>
              <a:t>Take suggestions - some parents say, ‘I counted.’ </a:t>
            </a:r>
            <a:r>
              <a:rPr lang="en-GB" b="1"/>
              <a:t>Was there time for that?</a:t>
            </a:r>
          </a:p>
          <a:p>
            <a:r>
              <a:rPr lang="en-GB"/>
              <a:t>Some say ‘I just knew.’ Others will say ‘I know I just saw three.’</a:t>
            </a:r>
          </a:p>
          <a:p>
            <a:endParaRPr lang="en-GB"/>
          </a:p>
          <a:p>
            <a:r>
              <a:rPr lang="en-GB"/>
              <a:t>Would it make a difference if it was three dogs or flowers or cars?</a:t>
            </a:r>
          </a:p>
          <a:p>
            <a:r>
              <a:rPr lang="en-GB"/>
              <a:t>No, we just know instinctively what three looks like. Haylock calls this ‘ knowing the </a:t>
            </a:r>
            <a:r>
              <a:rPr lang="en-GB" err="1"/>
              <a:t>threeness</a:t>
            </a:r>
            <a:r>
              <a:rPr lang="en-GB"/>
              <a:t> of three.’ This is what is known by subitising.</a:t>
            </a:r>
          </a:p>
          <a:p>
            <a:r>
              <a:rPr lang="en-GB" b="1"/>
              <a:t>And research suggests that it is something that is instinctive - and is one of the first and main abilities very young children should develop (from Clements and </a:t>
            </a:r>
            <a:r>
              <a:rPr lang="en-GB" b="1" err="1"/>
              <a:t>Sarama</a:t>
            </a:r>
            <a:r>
              <a:rPr lang="en-GB" b="1"/>
              <a:t>)</a:t>
            </a:r>
          </a:p>
          <a:p>
            <a:r>
              <a:rPr lang="en-GB"/>
              <a:t>Let’s have another try.</a:t>
            </a:r>
          </a:p>
          <a:p>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a:t>How many this time? – flash next screen for 2/3 seconds.</a:t>
            </a:r>
          </a:p>
        </p:txBody>
      </p:sp>
      <p:sp>
        <p:nvSpPr>
          <p:cNvPr id="4" name="Slide Number Placeholder 3"/>
          <p:cNvSpPr>
            <a:spLocks noGrp="1"/>
          </p:cNvSpPr>
          <p:nvPr>
            <p:ph type="sldNum" sz="quarter" idx="5"/>
          </p:nvPr>
        </p:nvSpPr>
        <p:spPr/>
        <p:txBody>
          <a:bodyPr/>
          <a:lstStyle/>
          <a:p>
            <a:fld id="{7AB4449D-790E-4A81-AE8A-33C73B6E900B}" type="slidenum">
              <a:rPr lang="en-GB" smtClean="0"/>
              <a:t>9</a:t>
            </a:fld>
            <a:endParaRPr lang="en-GB"/>
          </a:p>
        </p:txBody>
      </p:sp>
    </p:spTree>
    <p:extLst>
      <p:ext uri="{BB962C8B-B14F-4D97-AF65-F5344CB8AC3E}">
        <p14:creationId xmlns:p14="http://schemas.microsoft.com/office/powerpoint/2010/main" val="19205570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Take suggestions briefly.</a:t>
            </a:r>
          </a:p>
          <a:p>
            <a:r>
              <a:rPr lang="en-GB" b="1"/>
              <a:t>Why was that harder?</a:t>
            </a:r>
          </a:p>
          <a:p>
            <a:r>
              <a:rPr lang="en-GB"/>
              <a:t>There were too many for our brains to recognise instantly (or subitise).</a:t>
            </a:r>
          </a:p>
          <a:p>
            <a:endParaRPr lang="en-GB"/>
          </a:p>
          <a:p>
            <a:r>
              <a:rPr lang="en-GB"/>
              <a:t>Let’s try again… Children and adults can have a go for the next few slides.</a:t>
            </a:r>
          </a:p>
          <a:p>
            <a:endParaRPr lang="en-GB" b="1"/>
          </a:p>
          <a:p>
            <a:r>
              <a:rPr lang="en-GB" b="1"/>
              <a:t>This time, can you show me on your fingers as well as saying the number? Using fingers to ‘show’ a number is another way we work with children to help them understand numbers.</a:t>
            </a:r>
          </a:p>
          <a:p>
            <a:r>
              <a:rPr lang="en-GB" b="1"/>
              <a:t>Encourage both adults and children to show their fingers for the numbers shown.</a:t>
            </a:r>
            <a:endParaRPr lang="en-GB"/>
          </a:p>
        </p:txBody>
      </p:sp>
      <p:sp>
        <p:nvSpPr>
          <p:cNvPr id="4" name="Slide Number Placeholder 3"/>
          <p:cNvSpPr>
            <a:spLocks noGrp="1"/>
          </p:cNvSpPr>
          <p:nvPr>
            <p:ph type="sldNum" sz="quarter" idx="5"/>
          </p:nvPr>
        </p:nvSpPr>
        <p:spPr/>
        <p:txBody>
          <a:bodyPr/>
          <a:lstStyle/>
          <a:p>
            <a:fld id="{7AB4449D-790E-4A81-AE8A-33C73B6E900B}" type="slidenum">
              <a:rPr lang="en-GB" smtClean="0"/>
              <a:t>11</a:t>
            </a:fld>
            <a:endParaRPr lang="en-GB"/>
          </a:p>
        </p:txBody>
      </p:sp>
    </p:spTree>
    <p:extLst>
      <p:ext uri="{BB962C8B-B14F-4D97-AF65-F5344CB8AC3E}">
        <p14:creationId xmlns:p14="http://schemas.microsoft.com/office/powerpoint/2010/main" val="2715360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How many were there this time?</a:t>
            </a:r>
          </a:p>
          <a:p>
            <a:r>
              <a:rPr lang="en-GB" b="1"/>
              <a:t>What helped?</a:t>
            </a:r>
          </a:p>
          <a:p>
            <a:endParaRPr lang="en-GB"/>
          </a:p>
          <a:p>
            <a:r>
              <a:rPr lang="en-GB"/>
              <a:t>Seeing the pattern in the shape of the die face is something that can support subitising.</a:t>
            </a:r>
          </a:p>
          <a:p>
            <a:endParaRPr lang="en-GB" b="1"/>
          </a:p>
          <a:p>
            <a:r>
              <a:rPr lang="en-GB" b="1"/>
              <a:t>How about this time?</a:t>
            </a:r>
          </a:p>
        </p:txBody>
      </p:sp>
      <p:sp>
        <p:nvSpPr>
          <p:cNvPr id="4" name="Slide Number Placeholder 3"/>
          <p:cNvSpPr>
            <a:spLocks noGrp="1"/>
          </p:cNvSpPr>
          <p:nvPr>
            <p:ph type="sldNum" sz="quarter" idx="5"/>
          </p:nvPr>
        </p:nvSpPr>
        <p:spPr/>
        <p:txBody>
          <a:bodyPr/>
          <a:lstStyle/>
          <a:p>
            <a:fld id="{7AB4449D-790E-4A81-AE8A-33C73B6E900B}" type="slidenum">
              <a:rPr lang="en-GB" smtClean="0"/>
              <a:t>13</a:t>
            </a:fld>
            <a:endParaRPr lang="en-GB"/>
          </a:p>
        </p:txBody>
      </p:sp>
    </p:spTree>
    <p:extLst>
      <p:ext uri="{BB962C8B-B14F-4D97-AF65-F5344CB8AC3E}">
        <p14:creationId xmlns:p14="http://schemas.microsoft.com/office/powerpoint/2010/main" val="4074340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How many? Again that familiar pattern helps, but can we tell when they are not in that familiar pattern?</a:t>
            </a:r>
          </a:p>
          <a:p>
            <a:endParaRPr lang="en-GB"/>
          </a:p>
        </p:txBody>
      </p:sp>
      <p:sp>
        <p:nvSpPr>
          <p:cNvPr id="4" name="Slide Number Placeholder 3"/>
          <p:cNvSpPr>
            <a:spLocks noGrp="1"/>
          </p:cNvSpPr>
          <p:nvPr>
            <p:ph type="sldNum" sz="quarter" idx="5"/>
          </p:nvPr>
        </p:nvSpPr>
        <p:spPr/>
        <p:txBody>
          <a:bodyPr/>
          <a:lstStyle/>
          <a:p>
            <a:fld id="{7AB4449D-790E-4A81-AE8A-33C73B6E900B}" type="slidenum">
              <a:rPr lang="en-GB" smtClean="0"/>
              <a:t>15</a:t>
            </a:fld>
            <a:endParaRPr lang="en-GB"/>
          </a:p>
        </p:txBody>
      </p:sp>
    </p:spTree>
    <p:extLst>
      <p:ext uri="{BB962C8B-B14F-4D97-AF65-F5344CB8AC3E}">
        <p14:creationId xmlns:p14="http://schemas.microsoft.com/office/powerpoint/2010/main" val="34322024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How many this time?</a:t>
            </a:r>
          </a:p>
          <a:p>
            <a:endParaRPr lang="en-GB"/>
          </a:p>
          <a:p>
            <a:r>
              <a:rPr lang="en-GB"/>
              <a:t>Most of you managed to see four even though they were not in that special pattern. We are used to seeing a square four like on a die, but you still recognised it.</a:t>
            </a:r>
          </a:p>
          <a:p>
            <a:r>
              <a:rPr lang="en-GB"/>
              <a:t>What did you see?</a:t>
            </a:r>
          </a:p>
          <a:p>
            <a:r>
              <a:rPr lang="en-GB"/>
              <a:t>A two and a two and you automatically know that is four.</a:t>
            </a:r>
          </a:p>
          <a:p>
            <a:endParaRPr lang="en-GB"/>
          </a:p>
        </p:txBody>
      </p:sp>
      <p:sp>
        <p:nvSpPr>
          <p:cNvPr id="4" name="Slide Number Placeholder 3"/>
          <p:cNvSpPr>
            <a:spLocks noGrp="1"/>
          </p:cNvSpPr>
          <p:nvPr>
            <p:ph type="sldNum" sz="quarter" idx="5"/>
          </p:nvPr>
        </p:nvSpPr>
        <p:spPr/>
        <p:txBody>
          <a:bodyPr/>
          <a:lstStyle/>
          <a:p>
            <a:fld id="{7AB4449D-790E-4A81-AE8A-33C73B6E900B}" type="slidenum">
              <a:rPr lang="en-GB" smtClean="0"/>
              <a:t>17</a:t>
            </a:fld>
            <a:endParaRPr lang="en-GB"/>
          </a:p>
        </p:txBody>
      </p:sp>
    </p:spTree>
    <p:extLst>
      <p:ext uri="{BB962C8B-B14F-4D97-AF65-F5344CB8AC3E}">
        <p14:creationId xmlns:p14="http://schemas.microsoft.com/office/powerpoint/2010/main" val="10977963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Might want to mention:</a:t>
            </a:r>
          </a:p>
          <a:p>
            <a:pPr marL="171450" indent="-171450">
              <a:buFont typeface="Arial" panose="020B0604020202020204" pitchFamily="34" charset="0"/>
              <a:buChar char="•"/>
            </a:pPr>
            <a:r>
              <a:rPr lang="en-GB"/>
              <a:t>research shows that for very small quantities/numbers, this is an innate skill – we are born with this ability (although obviously the number words need learning!)</a:t>
            </a:r>
          </a:p>
          <a:p>
            <a:pPr marL="171450" indent="-171450">
              <a:buFont typeface="Arial" panose="020B0604020202020204" pitchFamily="34" charset="0"/>
              <a:buChar char="•"/>
            </a:pPr>
            <a:r>
              <a:rPr lang="en-GB"/>
              <a:t>it is a really important skill that we can build on and will help children build number sense that they can use for maths later on in school.</a:t>
            </a:r>
          </a:p>
          <a:p>
            <a:pPr marL="171450" indent="-171450">
              <a:buFont typeface="Arial" panose="020B0604020202020204" pitchFamily="34" charset="0"/>
              <a:buChar char="•"/>
            </a:pPr>
            <a:endParaRPr lang="en-GB"/>
          </a:p>
          <a:p>
            <a:pPr marL="171450" indent="-171450">
              <a:buFont typeface="Arial" panose="020B0604020202020204" pitchFamily="34" charset="0"/>
              <a:buChar char="•"/>
            </a:pPr>
            <a:r>
              <a:rPr lang="en-GB"/>
              <a:t>Seeing the number of objects in lots of different ways (arrangements) supports children’s maths later on.</a:t>
            </a:r>
          </a:p>
        </p:txBody>
      </p:sp>
      <p:sp>
        <p:nvSpPr>
          <p:cNvPr id="4" name="Slide Number Placeholder 3"/>
          <p:cNvSpPr>
            <a:spLocks noGrp="1"/>
          </p:cNvSpPr>
          <p:nvPr>
            <p:ph type="sldNum" sz="quarter" idx="5"/>
          </p:nvPr>
        </p:nvSpPr>
        <p:spPr/>
        <p:txBody>
          <a:bodyPr/>
          <a:lstStyle/>
          <a:p>
            <a:fld id="{7AB4449D-790E-4A81-AE8A-33C73B6E900B}" type="slidenum">
              <a:rPr lang="en-GB" smtClean="0"/>
              <a:t>18</a:t>
            </a:fld>
            <a:endParaRPr lang="en-GB"/>
          </a:p>
        </p:txBody>
      </p:sp>
    </p:spTree>
    <p:extLst>
      <p:ext uri="{BB962C8B-B14F-4D97-AF65-F5344CB8AC3E}">
        <p14:creationId xmlns:p14="http://schemas.microsoft.com/office/powerpoint/2010/main" val="33283552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AB4449D-790E-4A81-AE8A-33C73B6E900B}" type="slidenum">
              <a:rPr lang="en-GB" smtClean="0"/>
              <a:t>20</a:t>
            </a:fld>
            <a:endParaRPr lang="en-GB"/>
          </a:p>
        </p:txBody>
      </p:sp>
    </p:spTree>
    <p:extLst>
      <p:ext uri="{BB962C8B-B14F-4D97-AF65-F5344CB8AC3E}">
        <p14:creationId xmlns:p14="http://schemas.microsoft.com/office/powerpoint/2010/main" val="21256705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We will now go through some of the activities that you will be doing at home. Don’t worry about trying to remember them all as you will receive a sheet with details each week.</a:t>
            </a:r>
          </a:p>
        </p:txBody>
      </p:sp>
      <p:sp>
        <p:nvSpPr>
          <p:cNvPr id="4" name="Slide Number Placeholder 3"/>
          <p:cNvSpPr>
            <a:spLocks noGrp="1"/>
          </p:cNvSpPr>
          <p:nvPr>
            <p:ph type="sldNum" sz="quarter" idx="5"/>
          </p:nvPr>
        </p:nvSpPr>
        <p:spPr/>
        <p:txBody>
          <a:bodyPr/>
          <a:lstStyle/>
          <a:p>
            <a:fld id="{7AB4449D-790E-4A81-AE8A-33C73B6E900B}" type="slidenum">
              <a:rPr lang="en-GB" smtClean="0"/>
              <a:t>21</a:t>
            </a:fld>
            <a:endParaRPr lang="en-GB"/>
          </a:p>
        </p:txBody>
      </p:sp>
    </p:spTree>
    <p:extLst>
      <p:ext uri="{BB962C8B-B14F-4D97-AF65-F5344CB8AC3E}">
        <p14:creationId xmlns:p14="http://schemas.microsoft.com/office/powerpoint/2010/main" val="11413108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Read the instructions on the screen. Scissors should be provided for adults for this task. They will be needed again later on in the session.</a:t>
            </a:r>
          </a:p>
        </p:txBody>
      </p:sp>
      <p:sp>
        <p:nvSpPr>
          <p:cNvPr id="4" name="Slide Number Placeholder 3"/>
          <p:cNvSpPr>
            <a:spLocks noGrp="1"/>
          </p:cNvSpPr>
          <p:nvPr>
            <p:ph type="sldNum" sz="quarter" idx="5"/>
          </p:nvPr>
        </p:nvSpPr>
        <p:spPr/>
        <p:txBody>
          <a:bodyPr/>
          <a:lstStyle/>
          <a:p>
            <a:fld id="{7AB4449D-790E-4A81-AE8A-33C73B6E900B}" type="slidenum">
              <a:rPr lang="en-GB" smtClean="0"/>
              <a:t>22</a:t>
            </a:fld>
            <a:endParaRPr lang="en-GB"/>
          </a:p>
        </p:txBody>
      </p:sp>
    </p:spTree>
    <p:extLst>
      <p:ext uri="{BB962C8B-B14F-4D97-AF65-F5344CB8AC3E}">
        <p14:creationId xmlns:p14="http://schemas.microsoft.com/office/powerpoint/2010/main" val="8318945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AB4449D-790E-4A81-AE8A-33C73B6E900B}" type="slidenum">
              <a:rPr lang="en-GB" smtClean="0"/>
              <a:t>23</a:t>
            </a:fld>
            <a:endParaRPr lang="en-GB"/>
          </a:p>
        </p:txBody>
      </p:sp>
    </p:spTree>
    <p:extLst>
      <p:ext uri="{BB962C8B-B14F-4D97-AF65-F5344CB8AC3E}">
        <p14:creationId xmlns:p14="http://schemas.microsoft.com/office/powerpoint/2010/main" val="18134804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Can you show the number on your fingers? Mention to grown-ups that children may count to three on their fingers in Week 1, but could show you three straight away later on. Encourage children (after they have counted three) to look at their fingers, fold them down again, and then see if they can raise them again – all at the same time.</a:t>
            </a:r>
          </a:p>
          <a:p>
            <a:endParaRPr lang="en-GB"/>
          </a:p>
          <a:p>
            <a:r>
              <a:rPr lang="en-GB"/>
              <a:t>There are two ways to approach the game. If preferred, instead of having a winner, it might be better to work collaboratively to see if the grown-up/child can find all the pairs together.</a:t>
            </a:r>
          </a:p>
          <a:p>
            <a:endParaRPr lang="en-GB"/>
          </a:p>
          <a:p>
            <a:r>
              <a:rPr lang="en-GB"/>
              <a:t>It is important for the session lead (usually the class teacher) to move around the room to ensure all parents understand the task and to explain again when needed.</a:t>
            </a:r>
          </a:p>
        </p:txBody>
      </p:sp>
      <p:sp>
        <p:nvSpPr>
          <p:cNvPr id="4" name="Slide Number Placeholder 3"/>
          <p:cNvSpPr>
            <a:spLocks noGrp="1"/>
          </p:cNvSpPr>
          <p:nvPr>
            <p:ph type="sldNum" sz="quarter" idx="5"/>
          </p:nvPr>
        </p:nvSpPr>
        <p:spPr/>
        <p:txBody>
          <a:bodyPr/>
          <a:lstStyle/>
          <a:p>
            <a:fld id="{7AB4449D-790E-4A81-AE8A-33C73B6E900B}" type="slidenum">
              <a:rPr lang="en-GB" smtClean="0"/>
              <a:t>24</a:t>
            </a:fld>
            <a:endParaRPr lang="en-GB"/>
          </a:p>
        </p:txBody>
      </p:sp>
    </p:spTree>
    <p:extLst>
      <p:ext uri="{BB962C8B-B14F-4D97-AF65-F5344CB8AC3E}">
        <p14:creationId xmlns:p14="http://schemas.microsoft.com/office/powerpoint/2010/main" val="17757610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Be careful we don’t assume children know what we mean! </a:t>
            </a:r>
          </a:p>
          <a:p>
            <a:r>
              <a:rPr lang="en-GB" b="1"/>
              <a:t>Teachers demonstrate gesture to show ‘whole’ meaning ‘all of something’.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901990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Emphasise that these will all be in two parts.</a:t>
            </a:r>
          </a:p>
          <a:p>
            <a:endParaRPr lang="en-GB"/>
          </a:p>
          <a:p>
            <a:r>
              <a:rPr lang="en-GB"/>
              <a:t>Again the grown-ups will need to cut these into individual cards. This time, ensure the cards are placed face-up.</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747474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Explain to adults that it is important for them to model the ‘part’ ‘part’ ‘whole’ talk too.</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237262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Now we move on to seeing a set of objects as a ‘whole group’ and seeing some of the objects as ‘part of the whole’ and seeing both parts at the same time as the whole.</a:t>
            </a:r>
          </a:p>
          <a:p>
            <a:r>
              <a:rPr lang="en-GB" b="1"/>
              <a:t>What we are asking children to do is really important in terms of developing their understanding of the concept of numbers being made up of other numbers.</a:t>
            </a:r>
          </a:p>
          <a:p>
            <a:endParaRPr lang="en-GB"/>
          </a:p>
        </p:txBody>
      </p:sp>
      <p:sp>
        <p:nvSpPr>
          <p:cNvPr id="4" name="Slide Number Placeholder 3"/>
          <p:cNvSpPr>
            <a:spLocks noGrp="1"/>
          </p:cNvSpPr>
          <p:nvPr>
            <p:ph type="sldNum" sz="quarter" idx="5"/>
          </p:nvPr>
        </p:nvSpPr>
        <p:spPr/>
        <p:txBody>
          <a:bodyPr/>
          <a:lstStyle/>
          <a:p>
            <a:fld id="{7AB4449D-790E-4A81-AE8A-33C73B6E900B}" type="slidenum">
              <a:rPr lang="en-GB" smtClean="0"/>
              <a:t>30</a:t>
            </a:fld>
            <a:endParaRPr lang="en-GB"/>
          </a:p>
        </p:txBody>
      </p:sp>
    </p:spTree>
    <p:extLst>
      <p:ext uri="{BB962C8B-B14F-4D97-AF65-F5344CB8AC3E}">
        <p14:creationId xmlns:p14="http://schemas.microsoft.com/office/powerpoint/2010/main" val="295545170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This is an example of seeing a whole group and the parts inside it at the same time.</a:t>
            </a:r>
          </a:p>
          <a:p>
            <a:r>
              <a:rPr lang="en-GB"/>
              <a:t>For the workshop example, </a:t>
            </a:r>
            <a:r>
              <a:rPr lang="en-GB" b="1"/>
              <a:t>counters should be used to represent the three frogs. </a:t>
            </a:r>
          </a:p>
          <a:p>
            <a:r>
              <a:rPr lang="en-GB"/>
              <a:t>You may want to suggest that at home, children could use the back of a cereal packet to make their own frogs.</a:t>
            </a:r>
          </a:p>
        </p:txBody>
      </p:sp>
      <p:sp>
        <p:nvSpPr>
          <p:cNvPr id="4" name="Slide Number Placeholder 3"/>
          <p:cNvSpPr>
            <a:spLocks noGrp="1"/>
          </p:cNvSpPr>
          <p:nvPr>
            <p:ph type="sldNum" sz="quarter" idx="5"/>
          </p:nvPr>
        </p:nvSpPr>
        <p:spPr/>
        <p:txBody>
          <a:bodyPr/>
          <a:lstStyle/>
          <a:p>
            <a:fld id="{7AB4449D-790E-4A81-AE8A-33C73B6E900B}" type="slidenum">
              <a:rPr lang="en-GB" smtClean="0"/>
              <a:t>31</a:t>
            </a:fld>
            <a:endParaRPr lang="en-GB"/>
          </a:p>
        </p:txBody>
      </p:sp>
    </p:spTree>
    <p:extLst>
      <p:ext uri="{BB962C8B-B14F-4D97-AF65-F5344CB8AC3E}">
        <p14:creationId xmlns:p14="http://schemas.microsoft.com/office/powerpoint/2010/main" val="235991557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Perhaps highlight that mathematical talk is really important and talking about the smaller numbers will help children later on as they will feel more confident talking about numbers.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31079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You might mention here that children could use their fingers to ‘show what they see’ on the screen. They can then say if it is three or not three by putting thumbs up or down.</a:t>
            </a:r>
          </a:p>
        </p:txBody>
      </p:sp>
      <p:sp>
        <p:nvSpPr>
          <p:cNvPr id="4" name="Slide Number Placeholder 3"/>
          <p:cNvSpPr>
            <a:spLocks noGrp="1"/>
          </p:cNvSpPr>
          <p:nvPr>
            <p:ph type="sldNum" sz="quarter" idx="5"/>
          </p:nvPr>
        </p:nvSpPr>
        <p:spPr/>
        <p:txBody>
          <a:bodyPr/>
          <a:lstStyle/>
          <a:p>
            <a:fld id="{7AB4449D-790E-4A81-AE8A-33C73B6E900B}" type="slidenum">
              <a:rPr lang="en-GB" smtClean="0"/>
              <a:t>34</a:t>
            </a:fld>
            <a:endParaRPr lang="en-GB"/>
          </a:p>
        </p:txBody>
      </p:sp>
    </p:spTree>
    <p:extLst>
      <p:ext uri="{BB962C8B-B14F-4D97-AF65-F5344CB8AC3E}">
        <p14:creationId xmlns:p14="http://schemas.microsoft.com/office/powerpoint/2010/main" val="328372641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We need to emphasise here that the focus is not on telling the child (or getting the child to tell us) what the number is … Only to say that it is NOT 3.</a:t>
            </a:r>
          </a:p>
          <a:p>
            <a:endParaRPr lang="en-GB"/>
          </a:p>
          <a:p>
            <a:r>
              <a:rPr lang="en-GB"/>
              <a:t>We want to encourage verbal responses, like: ‘I know it’s not three because it needs 1 more’</a:t>
            </a:r>
          </a:p>
          <a:p>
            <a:endParaRPr lang="en-GB"/>
          </a:p>
        </p:txBody>
      </p:sp>
      <p:sp>
        <p:nvSpPr>
          <p:cNvPr id="4" name="Slide Number Placeholder 3"/>
          <p:cNvSpPr>
            <a:spLocks noGrp="1"/>
          </p:cNvSpPr>
          <p:nvPr>
            <p:ph type="sldNum" sz="quarter" idx="5"/>
          </p:nvPr>
        </p:nvSpPr>
        <p:spPr/>
        <p:txBody>
          <a:bodyPr/>
          <a:lstStyle/>
          <a:p>
            <a:fld id="{7AB4449D-790E-4A81-AE8A-33C73B6E900B}" type="slidenum">
              <a:rPr lang="en-GB" smtClean="0"/>
              <a:t>36</a:t>
            </a:fld>
            <a:endParaRPr lang="en-GB"/>
          </a:p>
        </p:txBody>
      </p:sp>
    </p:spTree>
    <p:extLst>
      <p:ext uri="{BB962C8B-B14F-4D97-AF65-F5344CB8AC3E}">
        <p14:creationId xmlns:p14="http://schemas.microsoft.com/office/powerpoint/2010/main" val="209325320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AB4449D-790E-4A81-AE8A-33C73B6E900B}" type="slidenum">
              <a:rPr lang="en-GB" smtClean="0"/>
              <a:t>38</a:t>
            </a:fld>
            <a:endParaRPr lang="en-GB"/>
          </a:p>
        </p:txBody>
      </p:sp>
    </p:spTree>
    <p:extLst>
      <p:ext uri="{BB962C8B-B14F-4D97-AF65-F5344CB8AC3E}">
        <p14:creationId xmlns:p14="http://schemas.microsoft.com/office/powerpoint/2010/main" val="175033691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AB4449D-790E-4A81-AE8A-33C73B6E900B}" type="slidenum">
              <a:rPr lang="en-GB" smtClean="0"/>
              <a:t>40</a:t>
            </a:fld>
            <a:endParaRPr lang="en-GB"/>
          </a:p>
        </p:txBody>
      </p:sp>
    </p:spTree>
    <p:extLst>
      <p:ext uri="{BB962C8B-B14F-4D97-AF65-F5344CB8AC3E}">
        <p14:creationId xmlns:p14="http://schemas.microsoft.com/office/powerpoint/2010/main" val="289580497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Ask again - how do you know it is NOT 3?</a:t>
            </a:r>
          </a:p>
          <a:p>
            <a:endParaRPr lang="en-GB"/>
          </a:p>
        </p:txBody>
      </p:sp>
      <p:sp>
        <p:nvSpPr>
          <p:cNvPr id="4" name="Slide Number Placeholder 3"/>
          <p:cNvSpPr>
            <a:spLocks noGrp="1"/>
          </p:cNvSpPr>
          <p:nvPr>
            <p:ph type="sldNum" sz="quarter" idx="5"/>
          </p:nvPr>
        </p:nvSpPr>
        <p:spPr/>
        <p:txBody>
          <a:bodyPr/>
          <a:lstStyle/>
          <a:p>
            <a:fld id="{7AB4449D-790E-4A81-AE8A-33C73B6E900B}" type="slidenum">
              <a:rPr lang="en-GB" smtClean="0"/>
              <a:t>42</a:t>
            </a:fld>
            <a:endParaRPr lang="en-GB"/>
          </a:p>
        </p:txBody>
      </p:sp>
    </p:spTree>
    <p:extLst>
      <p:ext uri="{BB962C8B-B14F-4D97-AF65-F5344CB8AC3E}">
        <p14:creationId xmlns:p14="http://schemas.microsoft.com/office/powerpoint/2010/main" val="217253907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Ask again - how do you know it is NOT 3?</a:t>
            </a:r>
          </a:p>
        </p:txBody>
      </p:sp>
      <p:sp>
        <p:nvSpPr>
          <p:cNvPr id="4" name="Slide Number Placeholder 3"/>
          <p:cNvSpPr>
            <a:spLocks noGrp="1"/>
          </p:cNvSpPr>
          <p:nvPr>
            <p:ph type="sldNum" sz="quarter" idx="5"/>
          </p:nvPr>
        </p:nvSpPr>
        <p:spPr/>
        <p:txBody>
          <a:bodyPr/>
          <a:lstStyle/>
          <a:p>
            <a:fld id="{7AB4449D-790E-4A81-AE8A-33C73B6E900B}" type="slidenum">
              <a:rPr lang="en-GB" smtClean="0"/>
              <a:t>44</a:t>
            </a:fld>
            <a:endParaRPr lang="en-GB"/>
          </a:p>
        </p:txBody>
      </p:sp>
    </p:spTree>
    <p:extLst>
      <p:ext uri="{BB962C8B-B14F-4D97-AF65-F5344CB8AC3E}">
        <p14:creationId xmlns:p14="http://schemas.microsoft.com/office/powerpoint/2010/main" val="123291395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Ask again - how do you know it is NOT 3?</a:t>
            </a:r>
          </a:p>
          <a:p>
            <a:endParaRPr lang="en-GB"/>
          </a:p>
        </p:txBody>
      </p:sp>
      <p:sp>
        <p:nvSpPr>
          <p:cNvPr id="4" name="Slide Number Placeholder 3"/>
          <p:cNvSpPr>
            <a:spLocks noGrp="1"/>
          </p:cNvSpPr>
          <p:nvPr>
            <p:ph type="sldNum" sz="quarter" idx="5"/>
          </p:nvPr>
        </p:nvSpPr>
        <p:spPr/>
        <p:txBody>
          <a:bodyPr/>
          <a:lstStyle/>
          <a:p>
            <a:fld id="{7AB4449D-790E-4A81-AE8A-33C73B6E900B}" type="slidenum">
              <a:rPr lang="en-GB" smtClean="0"/>
              <a:t>46</a:t>
            </a:fld>
            <a:endParaRPr lang="en-GB"/>
          </a:p>
        </p:txBody>
      </p:sp>
    </p:spTree>
    <p:extLst>
      <p:ext uri="{BB962C8B-B14F-4D97-AF65-F5344CB8AC3E}">
        <p14:creationId xmlns:p14="http://schemas.microsoft.com/office/powerpoint/2010/main" val="37060756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Ensure each child has a paper towel or hand to use with their counters.</a:t>
            </a:r>
          </a:p>
        </p:txBody>
      </p:sp>
      <p:sp>
        <p:nvSpPr>
          <p:cNvPr id="4" name="Slide Number Placeholder 3"/>
          <p:cNvSpPr>
            <a:spLocks noGrp="1"/>
          </p:cNvSpPr>
          <p:nvPr>
            <p:ph type="sldNum" sz="quarter" idx="5"/>
          </p:nvPr>
        </p:nvSpPr>
        <p:spPr/>
        <p:txBody>
          <a:bodyPr/>
          <a:lstStyle/>
          <a:p>
            <a:fld id="{7AB4449D-790E-4A81-AE8A-33C73B6E900B}" type="slidenum">
              <a:rPr lang="en-GB" smtClean="0"/>
              <a:t>49</a:t>
            </a:fld>
            <a:endParaRPr lang="en-GB"/>
          </a:p>
        </p:txBody>
      </p:sp>
    </p:spTree>
    <p:extLst>
      <p:ext uri="{BB962C8B-B14F-4D97-AF65-F5344CB8AC3E}">
        <p14:creationId xmlns:p14="http://schemas.microsoft.com/office/powerpoint/2010/main" val="86378787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AB4449D-790E-4A81-AE8A-33C73B6E900B}" type="slidenum">
              <a:rPr lang="en-GB" smtClean="0"/>
              <a:t>50</a:t>
            </a:fld>
            <a:endParaRPr lang="en-GB"/>
          </a:p>
        </p:txBody>
      </p:sp>
    </p:spTree>
    <p:extLst>
      <p:ext uri="{BB962C8B-B14F-4D97-AF65-F5344CB8AC3E}">
        <p14:creationId xmlns:p14="http://schemas.microsoft.com/office/powerpoint/2010/main" val="391402339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It is really important here to point out that we don’t want to focus on what the number IS – just whether it is 3 or NOT.</a:t>
            </a:r>
          </a:p>
          <a:p>
            <a:r>
              <a:rPr lang="en-GB"/>
              <a:t>We will talk about why we know it is not 3 at the end of the game.</a:t>
            </a:r>
          </a:p>
          <a:p>
            <a:r>
              <a:rPr lang="en-GB"/>
              <a:t>Children/parents will need to be reminded not to say ‘it is three’ but to say ‘it is not 3.’</a:t>
            </a:r>
          </a:p>
          <a:p>
            <a:endParaRPr lang="en-GB"/>
          </a:p>
        </p:txBody>
      </p:sp>
      <p:sp>
        <p:nvSpPr>
          <p:cNvPr id="4" name="Slide Number Placeholder 3"/>
          <p:cNvSpPr>
            <a:spLocks noGrp="1"/>
          </p:cNvSpPr>
          <p:nvPr>
            <p:ph type="sldNum" sz="quarter" idx="5"/>
          </p:nvPr>
        </p:nvSpPr>
        <p:spPr/>
        <p:txBody>
          <a:bodyPr/>
          <a:lstStyle/>
          <a:p>
            <a:fld id="{7AB4449D-790E-4A81-AE8A-33C73B6E900B}" type="slidenum">
              <a:rPr lang="en-GB" smtClean="0"/>
              <a:t>51</a:t>
            </a:fld>
            <a:endParaRPr lang="en-GB"/>
          </a:p>
        </p:txBody>
      </p:sp>
    </p:spTree>
    <p:extLst>
      <p:ext uri="{BB962C8B-B14F-4D97-AF65-F5344CB8AC3E}">
        <p14:creationId xmlns:p14="http://schemas.microsoft.com/office/powerpoint/2010/main" val="225845732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We anticipate each day that you will spend about ten minutes on the activity. Sometimes it may not take 10 minutes which is fine – maybe you could try some of the additional activities too on those days.</a:t>
            </a:r>
          </a:p>
        </p:txBody>
      </p:sp>
      <p:sp>
        <p:nvSpPr>
          <p:cNvPr id="4" name="Slide Number Placeholder 3"/>
          <p:cNvSpPr>
            <a:spLocks noGrp="1"/>
          </p:cNvSpPr>
          <p:nvPr>
            <p:ph type="sldNum" sz="quarter" idx="5"/>
          </p:nvPr>
        </p:nvSpPr>
        <p:spPr/>
        <p:txBody>
          <a:bodyPr/>
          <a:lstStyle/>
          <a:p>
            <a:fld id="{7AB4449D-790E-4A81-AE8A-33C73B6E900B}" type="slidenum">
              <a:rPr lang="en-GB" smtClean="0"/>
              <a:t>54</a:t>
            </a:fld>
            <a:endParaRPr lang="en-GB"/>
          </a:p>
        </p:txBody>
      </p:sp>
    </p:spTree>
    <p:extLst>
      <p:ext uri="{BB962C8B-B14F-4D97-AF65-F5344CB8AC3E}">
        <p14:creationId xmlns:p14="http://schemas.microsoft.com/office/powerpoint/2010/main" val="333791068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Ensure parents have the first sheet in the pack on the day of the workshop so they can see the layout and ask any questions.</a:t>
            </a:r>
          </a:p>
          <a:p>
            <a:endParaRPr lang="en-GB"/>
          </a:p>
          <a:p>
            <a:r>
              <a:rPr lang="en-GB"/>
              <a:t>1</a:t>
            </a:r>
            <a:r>
              <a:rPr lang="en-GB" baseline="30000"/>
              <a:t>st</a:t>
            </a:r>
            <a:r>
              <a:rPr lang="en-GB"/>
              <a:t> Click: Shows the game we played with the subitising to 3 cards. The home learning sheet and diary asks you to play this on Monday, Wednesday and Friday. Try to keep to this if possible, but if you have to move days around due to other commitments, that is fine.</a:t>
            </a:r>
          </a:p>
          <a:p>
            <a:endParaRPr lang="en-GB"/>
          </a:p>
          <a:p>
            <a:r>
              <a:rPr lang="en-GB"/>
              <a:t>2</a:t>
            </a:r>
            <a:r>
              <a:rPr lang="en-GB" baseline="30000"/>
              <a:t>nd</a:t>
            </a:r>
            <a:r>
              <a:rPr lang="en-GB"/>
              <a:t> Click: This shows the part-part-whole game that we played. The sheet asks you to play this on Tuesday and Friday.</a:t>
            </a:r>
          </a:p>
          <a:p>
            <a:endParaRPr lang="en-GB"/>
          </a:p>
          <a:p>
            <a:r>
              <a:rPr lang="en-GB"/>
              <a:t>3</a:t>
            </a:r>
            <a:r>
              <a:rPr lang="en-GB" baseline="30000"/>
              <a:t>rd</a:t>
            </a:r>
            <a:r>
              <a:rPr lang="en-GB"/>
              <a:t> Click: This section shows some other things that you might like to try at home. It is not essential to do all of these, but they will support your child in their learning if you can fit any of them in.</a:t>
            </a:r>
          </a:p>
          <a:p>
            <a:endParaRPr lang="en-GB"/>
          </a:p>
          <a:p>
            <a:r>
              <a:rPr lang="en-GB"/>
              <a:t>Where possible, we would like the families to stick to the order of the homework exercises. The additional activities are optional. The might be attempted on the same day, or at the weekend, depending on time.</a:t>
            </a:r>
          </a:p>
          <a:p>
            <a:r>
              <a:rPr lang="en-GB"/>
              <a:t>Some children have clubs during the week and will miss homework. We ask them to try to fit a 10 minute session in at the weekend instead.</a:t>
            </a:r>
          </a:p>
        </p:txBody>
      </p:sp>
      <p:sp>
        <p:nvSpPr>
          <p:cNvPr id="4" name="Slide Number Placeholder 3"/>
          <p:cNvSpPr>
            <a:spLocks noGrp="1"/>
          </p:cNvSpPr>
          <p:nvPr>
            <p:ph type="sldNum" sz="quarter" idx="5"/>
          </p:nvPr>
        </p:nvSpPr>
        <p:spPr/>
        <p:txBody>
          <a:bodyPr/>
          <a:lstStyle/>
          <a:p>
            <a:fld id="{7AB4449D-790E-4A81-AE8A-33C73B6E900B}" type="slidenum">
              <a:rPr lang="en-GB" smtClean="0"/>
              <a:t>55</a:t>
            </a:fld>
            <a:endParaRPr lang="en-GB"/>
          </a:p>
        </p:txBody>
      </p:sp>
    </p:spTree>
    <p:extLst>
      <p:ext uri="{BB962C8B-B14F-4D97-AF65-F5344CB8AC3E}">
        <p14:creationId xmlns:p14="http://schemas.microsoft.com/office/powerpoint/2010/main" val="198367656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Ask if there are any questions. Parents can fill out the evaluation sheet for the session.</a:t>
            </a:r>
          </a:p>
        </p:txBody>
      </p:sp>
      <p:sp>
        <p:nvSpPr>
          <p:cNvPr id="4" name="Slide Number Placeholder 3"/>
          <p:cNvSpPr>
            <a:spLocks noGrp="1"/>
          </p:cNvSpPr>
          <p:nvPr>
            <p:ph type="sldNum" sz="quarter" idx="5"/>
          </p:nvPr>
        </p:nvSpPr>
        <p:spPr/>
        <p:txBody>
          <a:bodyPr/>
          <a:lstStyle/>
          <a:p>
            <a:fld id="{7E1910B0-7265-4237-B416-2AA1DC1D4374}" type="slidenum">
              <a:rPr lang="en-GB" smtClean="0"/>
              <a:t>56</a:t>
            </a:fld>
            <a:endParaRPr lang="en-GB"/>
          </a:p>
        </p:txBody>
      </p:sp>
    </p:spTree>
    <p:extLst>
      <p:ext uri="{BB962C8B-B14F-4D97-AF65-F5344CB8AC3E}">
        <p14:creationId xmlns:p14="http://schemas.microsoft.com/office/powerpoint/2010/main" val="20205537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15052A-818E-5C77-1B84-B2B3428ED86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79BA0E0-0768-6B8D-2200-58C81603828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7A79127-182C-FE97-843C-4412726ADC9E}"/>
              </a:ext>
            </a:extLst>
          </p:cNvPr>
          <p:cNvSpPr>
            <a:spLocks noGrp="1"/>
          </p:cNvSpPr>
          <p:nvPr>
            <p:ph type="dt" sz="half" idx="10"/>
          </p:nvPr>
        </p:nvSpPr>
        <p:spPr/>
        <p:txBody>
          <a:bodyPr/>
          <a:lstStyle/>
          <a:p>
            <a:fld id="{37AB5624-21FE-417E-8A12-DF043E98CEE1}" type="datetimeFigureOut">
              <a:rPr lang="en-GB" smtClean="0"/>
              <a:t>13/10/2026</a:t>
            </a:fld>
            <a:endParaRPr lang="en-GB"/>
          </a:p>
        </p:txBody>
      </p:sp>
      <p:sp>
        <p:nvSpPr>
          <p:cNvPr id="5" name="Footer Placeholder 4">
            <a:extLst>
              <a:ext uri="{FF2B5EF4-FFF2-40B4-BE49-F238E27FC236}">
                <a16:creationId xmlns:a16="http://schemas.microsoft.com/office/drawing/2014/main" id="{C4474606-9E1E-7BD4-C9B1-74D5F5195E0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E9D5ABB-440F-27FB-0A36-058097794876}"/>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15759811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4791F4-50EC-E0A2-812E-505F46FE9B7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A7FEACB-9E26-244B-D777-A0C172F60B8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6D5AD07-98AB-F96C-E312-2B0A581AB46D}"/>
              </a:ext>
            </a:extLst>
          </p:cNvPr>
          <p:cNvSpPr>
            <a:spLocks noGrp="1"/>
          </p:cNvSpPr>
          <p:nvPr>
            <p:ph type="dt" sz="half" idx="10"/>
          </p:nvPr>
        </p:nvSpPr>
        <p:spPr/>
        <p:txBody>
          <a:bodyPr/>
          <a:lstStyle/>
          <a:p>
            <a:fld id="{37AB5624-21FE-417E-8A12-DF043E98CEE1}" type="datetimeFigureOut">
              <a:rPr lang="en-GB" smtClean="0"/>
              <a:t>13/10/2026</a:t>
            </a:fld>
            <a:endParaRPr lang="en-GB"/>
          </a:p>
        </p:txBody>
      </p:sp>
      <p:sp>
        <p:nvSpPr>
          <p:cNvPr id="5" name="Footer Placeholder 4">
            <a:extLst>
              <a:ext uri="{FF2B5EF4-FFF2-40B4-BE49-F238E27FC236}">
                <a16:creationId xmlns:a16="http://schemas.microsoft.com/office/drawing/2014/main" id="{C1A826B4-A198-43B8-E3D2-C636C637827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02CFAB-2F5B-7741-1528-35021D429611}"/>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7701349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221A53-7BD5-2379-5551-E86979138F0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39A8643-0642-B7F4-3DC6-08A1766D753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392A76D-0FFE-B00F-3B84-5A9F1FFC35A0}"/>
              </a:ext>
            </a:extLst>
          </p:cNvPr>
          <p:cNvSpPr>
            <a:spLocks noGrp="1"/>
          </p:cNvSpPr>
          <p:nvPr>
            <p:ph type="dt" sz="half" idx="10"/>
          </p:nvPr>
        </p:nvSpPr>
        <p:spPr/>
        <p:txBody>
          <a:bodyPr/>
          <a:lstStyle/>
          <a:p>
            <a:fld id="{37AB5624-21FE-417E-8A12-DF043E98CEE1}" type="datetimeFigureOut">
              <a:rPr lang="en-GB" smtClean="0"/>
              <a:t>13/10/2026</a:t>
            </a:fld>
            <a:endParaRPr lang="en-GB"/>
          </a:p>
        </p:txBody>
      </p:sp>
      <p:sp>
        <p:nvSpPr>
          <p:cNvPr id="5" name="Footer Placeholder 4">
            <a:extLst>
              <a:ext uri="{FF2B5EF4-FFF2-40B4-BE49-F238E27FC236}">
                <a16:creationId xmlns:a16="http://schemas.microsoft.com/office/drawing/2014/main" id="{339C608C-ACAA-05DD-90B5-65DC5A8E296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D03D26E-2185-DCBD-9A40-1E061C062FCB}"/>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29111825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90DE78-EA0B-4558-47F1-10BA530E894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D9D46B5-7156-B695-341F-8DAA6738C7D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4AADEDF-E3D1-CF28-7321-B8ABB5BAEC6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D820F2D-D0E6-4A50-D105-5D565DBA8D27}"/>
              </a:ext>
            </a:extLst>
          </p:cNvPr>
          <p:cNvSpPr>
            <a:spLocks noGrp="1"/>
          </p:cNvSpPr>
          <p:nvPr>
            <p:ph type="dt" sz="half" idx="10"/>
          </p:nvPr>
        </p:nvSpPr>
        <p:spPr/>
        <p:txBody>
          <a:bodyPr/>
          <a:lstStyle/>
          <a:p>
            <a:fld id="{37AB5624-21FE-417E-8A12-DF043E98CEE1}" type="datetimeFigureOut">
              <a:rPr lang="en-GB" smtClean="0"/>
              <a:t>13/10/2026</a:t>
            </a:fld>
            <a:endParaRPr lang="en-GB"/>
          </a:p>
        </p:txBody>
      </p:sp>
      <p:sp>
        <p:nvSpPr>
          <p:cNvPr id="6" name="Footer Placeholder 5">
            <a:extLst>
              <a:ext uri="{FF2B5EF4-FFF2-40B4-BE49-F238E27FC236}">
                <a16:creationId xmlns:a16="http://schemas.microsoft.com/office/drawing/2014/main" id="{F7C1BD58-1454-7419-5D75-454F4A810F2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DDC7078-688A-209C-BC77-0004288DEA68}"/>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29387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232F42-97A3-8820-8E21-D6541203469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6FAB07D-CBDB-DB7F-6E23-648DF44F2CB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5B49AB3-457F-4DE8-28E5-7D22BE54EA4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3AAE7BD-2719-08B2-E0DF-1C7965F2CE6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F97F846-B7B5-87F6-11AA-2FB78449592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4EA66D8-83BE-3522-BE73-AC771849C60D}"/>
              </a:ext>
            </a:extLst>
          </p:cNvPr>
          <p:cNvSpPr>
            <a:spLocks noGrp="1"/>
          </p:cNvSpPr>
          <p:nvPr>
            <p:ph type="dt" sz="half" idx="10"/>
          </p:nvPr>
        </p:nvSpPr>
        <p:spPr/>
        <p:txBody>
          <a:bodyPr/>
          <a:lstStyle/>
          <a:p>
            <a:fld id="{37AB5624-21FE-417E-8A12-DF043E98CEE1}" type="datetimeFigureOut">
              <a:rPr lang="en-GB" smtClean="0"/>
              <a:t>13/10/2026</a:t>
            </a:fld>
            <a:endParaRPr lang="en-GB"/>
          </a:p>
        </p:txBody>
      </p:sp>
      <p:sp>
        <p:nvSpPr>
          <p:cNvPr id="8" name="Footer Placeholder 7">
            <a:extLst>
              <a:ext uri="{FF2B5EF4-FFF2-40B4-BE49-F238E27FC236}">
                <a16:creationId xmlns:a16="http://schemas.microsoft.com/office/drawing/2014/main" id="{9D1FB70B-1AEC-5729-9014-5772BAF2587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BA9A79C-0CC9-32D4-3AAE-2CAFA86D6786}"/>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16033806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0F9A31-48F4-0492-558A-B05746CE191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CEA629F-7025-F7CA-FD59-89DD872E7C58}"/>
              </a:ext>
            </a:extLst>
          </p:cNvPr>
          <p:cNvSpPr>
            <a:spLocks noGrp="1"/>
          </p:cNvSpPr>
          <p:nvPr>
            <p:ph type="dt" sz="half" idx="10"/>
          </p:nvPr>
        </p:nvSpPr>
        <p:spPr/>
        <p:txBody>
          <a:bodyPr/>
          <a:lstStyle/>
          <a:p>
            <a:fld id="{37AB5624-21FE-417E-8A12-DF043E98CEE1}" type="datetimeFigureOut">
              <a:rPr lang="en-GB" smtClean="0"/>
              <a:t>13/10/2026</a:t>
            </a:fld>
            <a:endParaRPr lang="en-GB"/>
          </a:p>
        </p:txBody>
      </p:sp>
      <p:sp>
        <p:nvSpPr>
          <p:cNvPr id="4" name="Footer Placeholder 3">
            <a:extLst>
              <a:ext uri="{FF2B5EF4-FFF2-40B4-BE49-F238E27FC236}">
                <a16:creationId xmlns:a16="http://schemas.microsoft.com/office/drawing/2014/main" id="{C8FFC409-6DFD-C044-AFA9-1BBA18F486D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7006278-02F2-E0A5-D1FF-F45913718F9C}"/>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39754426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E34A151-0BD3-B371-25BD-6ECF6F44ACAE}"/>
              </a:ext>
            </a:extLst>
          </p:cNvPr>
          <p:cNvSpPr>
            <a:spLocks noGrp="1"/>
          </p:cNvSpPr>
          <p:nvPr>
            <p:ph type="dt" sz="half" idx="10"/>
          </p:nvPr>
        </p:nvSpPr>
        <p:spPr/>
        <p:txBody>
          <a:bodyPr/>
          <a:lstStyle/>
          <a:p>
            <a:fld id="{37AB5624-21FE-417E-8A12-DF043E98CEE1}" type="datetimeFigureOut">
              <a:rPr lang="en-GB" smtClean="0"/>
              <a:t>13/10/2026</a:t>
            </a:fld>
            <a:endParaRPr lang="en-GB"/>
          </a:p>
        </p:txBody>
      </p:sp>
      <p:sp>
        <p:nvSpPr>
          <p:cNvPr id="3" name="Footer Placeholder 2">
            <a:extLst>
              <a:ext uri="{FF2B5EF4-FFF2-40B4-BE49-F238E27FC236}">
                <a16:creationId xmlns:a16="http://schemas.microsoft.com/office/drawing/2014/main" id="{E3371B78-FDC6-9467-74DA-6BCDF788E7F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B55588E-D616-669C-E0DA-7657DEBE99B7}"/>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34627299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E10FE5-C455-9C56-3243-51C87F5AE98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F9E1A0F-CB3B-C575-375A-4888CB72637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E131A6C-E46F-DD60-9819-318651F5C6B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4CA96DD-99BA-2CCD-DDF0-2F760AC042A9}"/>
              </a:ext>
            </a:extLst>
          </p:cNvPr>
          <p:cNvSpPr>
            <a:spLocks noGrp="1"/>
          </p:cNvSpPr>
          <p:nvPr>
            <p:ph type="dt" sz="half" idx="10"/>
          </p:nvPr>
        </p:nvSpPr>
        <p:spPr/>
        <p:txBody>
          <a:bodyPr/>
          <a:lstStyle/>
          <a:p>
            <a:fld id="{37AB5624-21FE-417E-8A12-DF043E98CEE1}" type="datetimeFigureOut">
              <a:rPr lang="en-GB" smtClean="0"/>
              <a:t>13/10/2026</a:t>
            </a:fld>
            <a:endParaRPr lang="en-GB"/>
          </a:p>
        </p:txBody>
      </p:sp>
      <p:sp>
        <p:nvSpPr>
          <p:cNvPr id="6" name="Footer Placeholder 5">
            <a:extLst>
              <a:ext uri="{FF2B5EF4-FFF2-40B4-BE49-F238E27FC236}">
                <a16:creationId xmlns:a16="http://schemas.microsoft.com/office/drawing/2014/main" id="{EC436F7F-541C-483B-DC0D-18A0846F603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08AADE6-1040-4427-BE80-47F7AE4D3435}"/>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25719061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F80F7D-2A0B-147B-07D7-64DDF210077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F432A9D-F957-03B4-5E8C-8EF063742B2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B00B3EC-F8A1-5354-4F4D-E54C9F56186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D922E16-0D5F-147D-E949-BD075B8B2684}"/>
              </a:ext>
            </a:extLst>
          </p:cNvPr>
          <p:cNvSpPr>
            <a:spLocks noGrp="1"/>
          </p:cNvSpPr>
          <p:nvPr>
            <p:ph type="dt" sz="half" idx="10"/>
          </p:nvPr>
        </p:nvSpPr>
        <p:spPr/>
        <p:txBody>
          <a:bodyPr/>
          <a:lstStyle/>
          <a:p>
            <a:fld id="{37AB5624-21FE-417E-8A12-DF043E98CEE1}" type="datetimeFigureOut">
              <a:rPr lang="en-GB" smtClean="0"/>
              <a:t>13/10/2026</a:t>
            </a:fld>
            <a:endParaRPr lang="en-GB"/>
          </a:p>
        </p:txBody>
      </p:sp>
      <p:sp>
        <p:nvSpPr>
          <p:cNvPr id="6" name="Footer Placeholder 5">
            <a:extLst>
              <a:ext uri="{FF2B5EF4-FFF2-40B4-BE49-F238E27FC236}">
                <a16:creationId xmlns:a16="http://schemas.microsoft.com/office/drawing/2014/main" id="{F8889F41-5FDC-580A-F5B9-1C8DE099D0B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81C1FAA-E265-E8D1-67AA-F51B9C74CDC2}"/>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296252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AA4B9-621E-D54E-3AF4-A94099949F4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D9445DA-AB4A-2AB2-E1B4-001B1847BE7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BB28CBD-D9B5-8201-425E-2DC4E811440A}"/>
              </a:ext>
            </a:extLst>
          </p:cNvPr>
          <p:cNvSpPr>
            <a:spLocks noGrp="1"/>
          </p:cNvSpPr>
          <p:nvPr>
            <p:ph type="dt" sz="half" idx="10"/>
          </p:nvPr>
        </p:nvSpPr>
        <p:spPr/>
        <p:txBody>
          <a:bodyPr/>
          <a:lstStyle/>
          <a:p>
            <a:fld id="{37AB5624-21FE-417E-8A12-DF043E98CEE1}" type="datetimeFigureOut">
              <a:rPr lang="en-GB" smtClean="0"/>
              <a:t>13/10/2026</a:t>
            </a:fld>
            <a:endParaRPr lang="en-GB"/>
          </a:p>
        </p:txBody>
      </p:sp>
      <p:sp>
        <p:nvSpPr>
          <p:cNvPr id="5" name="Footer Placeholder 4">
            <a:extLst>
              <a:ext uri="{FF2B5EF4-FFF2-40B4-BE49-F238E27FC236}">
                <a16:creationId xmlns:a16="http://schemas.microsoft.com/office/drawing/2014/main" id="{426F96C0-C59B-CECE-0949-F0095F61D6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1018AB8-F2CC-DE58-1EF9-A73D51FACDF8}"/>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663594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32EDDFA-B744-C70A-D7E9-5D4BD54ED00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97EF3FA-3D3F-8A6D-D70A-76149980191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BBAAA63-9DD9-393D-3725-30B76ACD2F36}"/>
              </a:ext>
            </a:extLst>
          </p:cNvPr>
          <p:cNvSpPr>
            <a:spLocks noGrp="1"/>
          </p:cNvSpPr>
          <p:nvPr>
            <p:ph type="dt" sz="half" idx="10"/>
          </p:nvPr>
        </p:nvSpPr>
        <p:spPr/>
        <p:txBody>
          <a:bodyPr/>
          <a:lstStyle/>
          <a:p>
            <a:fld id="{37AB5624-21FE-417E-8A12-DF043E98CEE1}" type="datetimeFigureOut">
              <a:rPr lang="en-GB" smtClean="0"/>
              <a:t>13/10/2026</a:t>
            </a:fld>
            <a:endParaRPr lang="en-GB"/>
          </a:p>
        </p:txBody>
      </p:sp>
      <p:sp>
        <p:nvSpPr>
          <p:cNvPr id="5" name="Footer Placeholder 4">
            <a:extLst>
              <a:ext uri="{FF2B5EF4-FFF2-40B4-BE49-F238E27FC236}">
                <a16:creationId xmlns:a16="http://schemas.microsoft.com/office/drawing/2014/main" id="{CF5E020D-1D4E-BFBD-DF96-FA8ADACCAD9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75728BB-C141-4426-D49C-0FADF33961EB}"/>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21930485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742129DB-7CCB-4DFF-A799-E554B533013B}"/>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p:blipFill>
        <p:spPr bwMode="auto">
          <a:xfrm>
            <a:off x="-7055" y="0"/>
            <a:ext cx="12228688" cy="687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6" name="Rectangle 4"/>
          <p:cNvSpPr>
            <a:spLocks noGrp="1" noChangeArrowheads="1"/>
          </p:cNvSpPr>
          <p:nvPr>
            <p:ph type="ctrTitle"/>
          </p:nvPr>
        </p:nvSpPr>
        <p:spPr>
          <a:xfrm>
            <a:off x="622301" y="476673"/>
            <a:ext cx="6049764" cy="648071"/>
          </a:xfrm>
        </p:spPr>
        <p:txBody>
          <a:bodyPr anchor="t"/>
          <a:lstStyle>
            <a:lvl1pPr>
              <a:defRPr>
                <a:solidFill>
                  <a:schemeClr val="bg1"/>
                </a:solidFill>
                <a:latin typeface="Arial" panose="020B0604020202020204" pitchFamily="34" charset="0"/>
                <a:cs typeface="Arial" panose="020B0604020202020204" pitchFamily="34" charset="0"/>
              </a:defRPr>
            </a:lvl1pPr>
          </a:lstStyle>
          <a:p>
            <a:pPr lvl="0"/>
            <a:r>
              <a:rPr lang="en-GB" noProof="0"/>
              <a:t>Click to edit Master title style</a:t>
            </a:r>
          </a:p>
        </p:txBody>
      </p:sp>
      <p:sp>
        <p:nvSpPr>
          <p:cNvPr id="44037" name="Rectangle 5"/>
          <p:cNvSpPr>
            <a:spLocks noGrp="1" noChangeArrowheads="1"/>
          </p:cNvSpPr>
          <p:nvPr>
            <p:ph type="subTitle" idx="1"/>
          </p:nvPr>
        </p:nvSpPr>
        <p:spPr>
          <a:xfrm>
            <a:off x="609602" y="1268758"/>
            <a:ext cx="6062463" cy="1152130"/>
          </a:xfrm>
        </p:spPr>
        <p:txBody>
          <a:bodyPr>
            <a:normAutofit/>
          </a:bodyPr>
          <a:lstStyle>
            <a:lvl1pPr marL="0" indent="0">
              <a:buNone/>
              <a:defRPr sz="2400">
                <a:solidFill>
                  <a:schemeClr val="bg1"/>
                </a:solidFill>
                <a:latin typeface="Arial" panose="020B0604020202020204" pitchFamily="34" charset="0"/>
                <a:cs typeface="Arial" panose="020B0604020202020204" pitchFamily="34" charset="0"/>
              </a:defRPr>
            </a:lvl1pPr>
          </a:lstStyle>
          <a:p>
            <a:pPr lvl="0"/>
            <a:r>
              <a:rPr lang="en-GB" noProof="0"/>
              <a:t>Click to edit Master subtitle style</a:t>
            </a:r>
          </a:p>
        </p:txBody>
      </p:sp>
      <p:sp>
        <p:nvSpPr>
          <p:cNvPr id="7" name="Date Placeholder 6">
            <a:extLst>
              <a:ext uri="{FF2B5EF4-FFF2-40B4-BE49-F238E27FC236}">
                <a16:creationId xmlns:a16="http://schemas.microsoft.com/office/drawing/2014/main" id="{FF959467-41A6-455E-929A-E40D1059C340}"/>
              </a:ext>
            </a:extLst>
          </p:cNvPr>
          <p:cNvSpPr>
            <a:spLocks noGrp="1" noChangeArrowheads="1"/>
          </p:cNvSpPr>
          <p:nvPr>
            <p:ph type="dt" sz="half" idx="10"/>
          </p:nvPr>
        </p:nvSpPr>
        <p:spPr/>
        <p:txBody>
          <a:bodyPr/>
          <a:lstStyle>
            <a:lvl1pPr>
              <a:buNone/>
              <a:defRPr>
                <a:solidFill>
                  <a:schemeClr val="accent2"/>
                </a:solidFill>
              </a:defRPr>
            </a:lvl1pPr>
          </a:lstStyle>
          <a:p>
            <a:pPr>
              <a:defRPr/>
            </a:pPr>
            <a:endParaRPr lang="en-GB"/>
          </a:p>
        </p:txBody>
      </p:sp>
      <p:sp>
        <p:nvSpPr>
          <p:cNvPr id="8" name="Footer Placeholder 7">
            <a:extLst>
              <a:ext uri="{FF2B5EF4-FFF2-40B4-BE49-F238E27FC236}">
                <a16:creationId xmlns:a16="http://schemas.microsoft.com/office/drawing/2014/main" id="{80EA04C3-E93E-45FB-8B42-78A38976AF52}"/>
              </a:ext>
            </a:extLst>
          </p:cNvPr>
          <p:cNvSpPr>
            <a:spLocks noGrp="1" noChangeArrowheads="1"/>
          </p:cNvSpPr>
          <p:nvPr>
            <p:ph type="ftr" sz="quarter" idx="11"/>
          </p:nvPr>
        </p:nvSpPr>
        <p:spPr>
          <a:xfrm>
            <a:off x="3503085" y="6248400"/>
            <a:ext cx="8544983" cy="457200"/>
          </a:xfrm>
        </p:spPr>
        <p:txBody>
          <a:bodyPr/>
          <a:lstStyle>
            <a:lvl1pPr>
              <a:defRPr>
                <a:solidFill>
                  <a:schemeClr val="accent2"/>
                </a:solidFill>
              </a:defRPr>
            </a:lvl1pPr>
          </a:lstStyle>
          <a:p>
            <a:pPr>
              <a:defRPr/>
            </a:pPr>
            <a:endParaRPr lang="en-GB"/>
          </a:p>
        </p:txBody>
      </p:sp>
    </p:spTree>
    <p:extLst>
      <p:ext uri="{BB962C8B-B14F-4D97-AF65-F5344CB8AC3E}">
        <p14:creationId xmlns:p14="http://schemas.microsoft.com/office/powerpoint/2010/main" val="1937117179"/>
      </p:ext>
    </p:extLst>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339952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1511F86-0498-45AC-91EB-811F623B6D9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Title 1"/>
          <p:cNvSpPr>
            <a:spLocks noGrp="1"/>
          </p:cNvSpPr>
          <p:nvPr>
            <p:ph type="title"/>
          </p:nvPr>
        </p:nvSpPr>
        <p:spPr>
          <a:xfrm>
            <a:off x="601035" y="430660"/>
            <a:ext cx="10972800" cy="982117"/>
          </a:xfrm>
        </p:spPr>
        <p:txBody>
          <a:bodyPr anchor="t"/>
          <a:lstStyle>
            <a:lvl1pPr>
              <a:defRPr>
                <a:solidFill>
                  <a:srgbClr val="585858"/>
                </a:solidFill>
                <a:latin typeface="Arial" panose="020B0604020202020204" pitchFamily="34" charset="0"/>
                <a:cs typeface="Arial" panose="020B0604020202020204" pitchFamily="34" charset="0"/>
              </a:defRPr>
            </a:lvl1pPr>
          </a:lstStyle>
          <a:p>
            <a:r>
              <a:rPr lang="en-US"/>
              <a:t>Click to edit Master title style</a:t>
            </a:r>
            <a:endParaRPr lang="en-GB"/>
          </a:p>
        </p:txBody>
      </p:sp>
      <p:sp>
        <p:nvSpPr>
          <p:cNvPr id="3" name="Content Placeholder 2"/>
          <p:cNvSpPr>
            <a:spLocks noGrp="1"/>
          </p:cNvSpPr>
          <p:nvPr>
            <p:ph idx="1"/>
          </p:nvPr>
        </p:nvSpPr>
        <p:spPr>
          <a:xfrm>
            <a:off x="609600" y="1556792"/>
            <a:ext cx="10972800" cy="3888432"/>
          </a:xfrm>
        </p:spPr>
        <p:txBody>
          <a:bodyPr>
            <a:normAutofit/>
          </a:bodyPr>
          <a:lstStyle>
            <a:lvl1pPr marL="342900" indent="-342900">
              <a:buFont typeface="Arial" panose="020B0604020202020204" pitchFamily="34" charset="0"/>
              <a:buChar char="•"/>
              <a:defRPr sz="2400">
                <a:solidFill>
                  <a:srgbClr val="585858"/>
                </a:solidFill>
                <a:latin typeface="Arial" panose="020B0604020202020204" pitchFamily="34" charset="0"/>
                <a:cs typeface="Arial" panose="020B0604020202020204" pitchFamily="34" charset="0"/>
              </a:defRPr>
            </a:lvl1pPr>
            <a:lvl2pPr marL="742950" indent="-285750">
              <a:buClr>
                <a:srgbClr val="585858"/>
              </a:buClr>
              <a:buFont typeface="Arial" panose="020B0604020202020204" pitchFamily="34" charset="0"/>
              <a:buChar char="•"/>
              <a:defRPr sz="2000">
                <a:solidFill>
                  <a:srgbClr val="585858"/>
                </a:solidFill>
                <a:latin typeface="Arial" panose="020B0604020202020204" pitchFamily="34" charset="0"/>
                <a:cs typeface="Arial" panose="020B0604020202020204" pitchFamily="34" charset="0"/>
              </a:defRPr>
            </a:lvl2pPr>
            <a:lvl3pPr marL="1143000" indent="-228600">
              <a:buClr>
                <a:srgbClr val="585858"/>
              </a:buClr>
              <a:buFont typeface="Arial" panose="020B0604020202020204" pitchFamily="34" charset="0"/>
              <a:buChar char="•"/>
              <a:defRPr sz="1800">
                <a:solidFill>
                  <a:srgbClr val="585858"/>
                </a:solidFill>
                <a:latin typeface="Arial" panose="020B0604020202020204" pitchFamily="34" charset="0"/>
                <a:cs typeface="Arial" panose="020B0604020202020204" pitchFamily="34" charset="0"/>
              </a:defRPr>
            </a:lvl3pPr>
            <a:lvl4pPr marL="1600200" indent="-228600">
              <a:buClr>
                <a:srgbClr val="585858"/>
              </a:buClr>
              <a:buFont typeface="Arial" panose="020B0604020202020204" pitchFamily="34" charset="0"/>
              <a:buChar char="•"/>
              <a:defRPr sz="1600">
                <a:solidFill>
                  <a:srgbClr val="585858"/>
                </a:solidFill>
                <a:latin typeface="Arial" panose="020B0604020202020204" pitchFamily="34" charset="0"/>
                <a:cs typeface="Arial" panose="020B0604020202020204" pitchFamily="34" charset="0"/>
              </a:defRPr>
            </a:lvl4pPr>
            <a:lvl5pPr marL="2057400" indent="-228600">
              <a:buClr>
                <a:srgbClr val="585858"/>
              </a:buClr>
              <a:buFont typeface="Arial" panose="020B0604020202020204" pitchFamily="34" charset="0"/>
              <a:buChar char="•"/>
              <a:defRPr sz="1600">
                <a:solidFill>
                  <a:srgbClr val="585858"/>
                </a:solidFill>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Rectangle 6">
            <a:extLst>
              <a:ext uri="{FF2B5EF4-FFF2-40B4-BE49-F238E27FC236}">
                <a16:creationId xmlns:a16="http://schemas.microsoft.com/office/drawing/2014/main" id="{1F4B3B01-5D20-46B9-B2C9-7FD7F2BEA99B}"/>
              </a:ext>
            </a:extLst>
          </p:cNvPr>
          <p:cNvSpPr>
            <a:spLocks noGrp="1" noChangeArrowheads="1"/>
          </p:cNvSpPr>
          <p:nvPr>
            <p:ph type="dt" sz="half" idx="10"/>
          </p:nvPr>
        </p:nvSpPr>
        <p:spPr/>
        <p:txBody>
          <a:bodyPr/>
          <a:lstStyle>
            <a:lvl1pPr>
              <a:defRPr/>
            </a:lvl1pPr>
          </a:lstStyle>
          <a:p>
            <a:pPr>
              <a:defRPr/>
            </a:pPr>
            <a:endParaRPr lang="en-GB"/>
          </a:p>
        </p:txBody>
      </p:sp>
      <p:sp>
        <p:nvSpPr>
          <p:cNvPr id="7" name="Rectangle 7">
            <a:extLst>
              <a:ext uri="{FF2B5EF4-FFF2-40B4-BE49-F238E27FC236}">
                <a16:creationId xmlns:a16="http://schemas.microsoft.com/office/drawing/2014/main" id="{81515C61-0F49-4F5A-803B-A05DF82E1CB6}"/>
              </a:ext>
            </a:extLst>
          </p:cNvPr>
          <p:cNvSpPr>
            <a:spLocks noGrp="1" noChangeArrowheads="1"/>
          </p:cNvSpPr>
          <p:nvPr>
            <p:ph type="ftr" sz="quarter" idx="11"/>
          </p:nvPr>
        </p:nvSpPr>
        <p:spPr/>
        <p:txBody>
          <a:bodyPr/>
          <a:lstStyle>
            <a:lvl1pPr>
              <a:defRPr/>
            </a:lvl1pPr>
          </a:lstStyle>
          <a:p>
            <a:pPr>
              <a:defRPr/>
            </a:pPr>
            <a:endParaRPr lang="en-GB"/>
          </a:p>
        </p:txBody>
      </p:sp>
      <p:sp>
        <p:nvSpPr>
          <p:cNvPr id="8" name="Rectangle 8">
            <a:extLst>
              <a:ext uri="{FF2B5EF4-FFF2-40B4-BE49-F238E27FC236}">
                <a16:creationId xmlns:a16="http://schemas.microsoft.com/office/drawing/2014/main" id="{F229D3AA-4483-4C24-8D12-A457557489A3}"/>
              </a:ext>
            </a:extLst>
          </p:cNvPr>
          <p:cNvSpPr>
            <a:spLocks noGrp="1" noChangeArrowheads="1"/>
          </p:cNvSpPr>
          <p:nvPr>
            <p:ph type="sldNum" sz="quarter" idx="12"/>
          </p:nvPr>
        </p:nvSpPr>
        <p:spPr/>
        <p:txBody>
          <a:bodyPr/>
          <a:lstStyle>
            <a:lvl1pPr>
              <a:defRPr/>
            </a:lvl1pPr>
          </a:lstStyle>
          <a:p>
            <a:fld id="{4DB3256F-83C8-4422-BB4B-79DB90083B87}" type="slidenum">
              <a:rPr lang="en-GB" altLang="en-US"/>
              <a:pPr/>
              <a:t>‹#›</a:t>
            </a:fld>
            <a:endParaRPr lang="en-GB" altLang="en-US"/>
          </a:p>
        </p:txBody>
      </p:sp>
    </p:spTree>
    <p:extLst>
      <p:ext uri="{BB962C8B-B14F-4D97-AF65-F5344CB8AC3E}">
        <p14:creationId xmlns:p14="http://schemas.microsoft.com/office/powerpoint/2010/main" val="10513151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FB39D9A-8B44-421F-82E0-5688E369053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6366" y="0"/>
            <a:ext cx="12192000" cy="6858000"/>
          </a:xfrm>
          <a:prstGeom prst="rect">
            <a:avLst/>
          </a:prstGeom>
        </p:spPr>
      </p:pic>
      <p:sp>
        <p:nvSpPr>
          <p:cNvPr id="5" name="Rectangle 6">
            <a:extLst>
              <a:ext uri="{FF2B5EF4-FFF2-40B4-BE49-F238E27FC236}">
                <a16:creationId xmlns:a16="http://schemas.microsoft.com/office/drawing/2014/main" id="{729FEB22-335A-41BD-B17B-784C9EEF9ACD}"/>
              </a:ext>
            </a:extLst>
          </p:cNvPr>
          <p:cNvSpPr>
            <a:spLocks noGrp="1" noChangeArrowheads="1"/>
          </p:cNvSpPr>
          <p:nvPr>
            <p:ph type="dt" sz="half" idx="10"/>
          </p:nvPr>
        </p:nvSpPr>
        <p:spPr/>
        <p:txBody>
          <a:bodyPr/>
          <a:lstStyle>
            <a:lvl1pPr>
              <a:buNone/>
              <a:defRPr/>
            </a:lvl1pPr>
          </a:lstStyle>
          <a:p>
            <a:pPr>
              <a:defRPr/>
            </a:pPr>
            <a:endParaRPr lang="en-GB"/>
          </a:p>
        </p:txBody>
      </p:sp>
      <p:sp>
        <p:nvSpPr>
          <p:cNvPr id="6" name="Rectangle 7">
            <a:extLst>
              <a:ext uri="{FF2B5EF4-FFF2-40B4-BE49-F238E27FC236}">
                <a16:creationId xmlns:a16="http://schemas.microsoft.com/office/drawing/2014/main" id="{0785812D-06FB-4137-82DA-4C8636188B3A}"/>
              </a:ext>
            </a:extLst>
          </p:cNvPr>
          <p:cNvSpPr>
            <a:spLocks noGrp="1" noChangeArrowheads="1"/>
          </p:cNvSpPr>
          <p:nvPr>
            <p:ph type="ftr" sz="quarter" idx="11"/>
          </p:nvPr>
        </p:nvSpPr>
        <p:spPr/>
        <p:txBody>
          <a:bodyPr/>
          <a:lstStyle>
            <a:lvl1pPr>
              <a:defRPr/>
            </a:lvl1pPr>
          </a:lstStyle>
          <a:p>
            <a:pPr>
              <a:defRPr/>
            </a:pPr>
            <a:endParaRPr lang="en-GB"/>
          </a:p>
        </p:txBody>
      </p:sp>
      <p:sp>
        <p:nvSpPr>
          <p:cNvPr id="7" name="Rectangle 8">
            <a:extLst>
              <a:ext uri="{FF2B5EF4-FFF2-40B4-BE49-F238E27FC236}">
                <a16:creationId xmlns:a16="http://schemas.microsoft.com/office/drawing/2014/main" id="{335DD14D-38EC-424C-AF0C-03BA91A64CBD}"/>
              </a:ext>
            </a:extLst>
          </p:cNvPr>
          <p:cNvSpPr>
            <a:spLocks noGrp="1" noChangeArrowheads="1"/>
          </p:cNvSpPr>
          <p:nvPr>
            <p:ph type="sldNum" sz="quarter" idx="12"/>
          </p:nvPr>
        </p:nvSpPr>
        <p:spPr/>
        <p:txBody>
          <a:bodyPr/>
          <a:lstStyle>
            <a:lvl1pPr>
              <a:defRPr/>
            </a:lvl1pPr>
          </a:lstStyle>
          <a:p>
            <a:pPr>
              <a:buFont typeface="Arial" panose="020B0604020202020204" pitchFamily="34" charset="0"/>
              <a:buNone/>
            </a:pPr>
            <a:endParaRPr lang="en-GB" altLang="en-US"/>
          </a:p>
        </p:txBody>
      </p:sp>
      <p:sp>
        <p:nvSpPr>
          <p:cNvPr id="11" name="Title 1">
            <a:extLst>
              <a:ext uri="{FF2B5EF4-FFF2-40B4-BE49-F238E27FC236}">
                <a16:creationId xmlns:a16="http://schemas.microsoft.com/office/drawing/2014/main" id="{EDD91F02-38ED-4B06-B867-E4F68C54EE80}"/>
              </a:ext>
            </a:extLst>
          </p:cNvPr>
          <p:cNvSpPr>
            <a:spLocks noGrp="1"/>
          </p:cNvSpPr>
          <p:nvPr>
            <p:ph type="title"/>
          </p:nvPr>
        </p:nvSpPr>
        <p:spPr>
          <a:xfrm>
            <a:off x="601035" y="430660"/>
            <a:ext cx="10972800" cy="982117"/>
          </a:xfrm>
        </p:spPr>
        <p:txBody>
          <a:bodyPr anchor="t"/>
          <a:lstStyle>
            <a:lvl1pPr>
              <a:defRPr>
                <a:solidFill>
                  <a:srgbClr val="585858"/>
                </a:solidFill>
                <a:latin typeface="Arial" panose="020B0604020202020204" pitchFamily="34" charset="0"/>
                <a:cs typeface="Arial" panose="020B0604020202020204" pitchFamily="34" charset="0"/>
              </a:defRPr>
            </a:lvl1pPr>
          </a:lstStyle>
          <a:p>
            <a:r>
              <a:rPr lang="en-US"/>
              <a:t>Click to edit Master title style</a:t>
            </a:r>
            <a:endParaRPr lang="en-GB"/>
          </a:p>
        </p:txBody>
      </p:sp>
    </p:spTree>
    <p:extLst>
      <p:ext uri="{BB962C8B-B14F-4D97-AF65-F5344CB8AC3E}">
        <p14:creationId xmlns:p14="http://schemas.microsoft.com/office/powerpoint/2010/main" val="41492703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E8007C0-F29A-4315-965C-24C897F134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Title 1"/>
          <p:cNvSpPr>
            <a:spLocks noGrp="1"/>
          </p:cNvSpPr>
          <p:nvPr>
            <p:ph type="title"/>
          </p:nvPr>
        </p:nvSpPr>
        <p:spPr>
          <a:xfrm>
            <a:off x="609600" y="4149080"/>
            <a:ext cx="10972800" cy="426170"/>
          </a:xfrm>
        </p:spPr>
        <p:txBody>
          <a:bodyPr/>
          <a:lstStyle>
            <a:lvl1pPr algn="l">
              <a:defRPr sz="2000" b="1">
                <a:solidFill>
                  <a:srgbClr val="585858"/>
                </a:solidFill>
              </a:defRPr>
            </a:lvl1pPr>
          </a:lstStyle>
          <a:p>
            <a:r>
              <a:rPr lang="en-US"/>
              <a:t>Click to edit Master title style</a:t>
            </a:r>
            <a:endParaRPr lang="en-GB"/>
          </a:p>
        </p:txBody>
      </p:sp>
      <p:sp>
        <p:nvSpPr>
          <p:cNvPr id="3" name="Picture Placeholder 2"/>
          <p:cNvSpPr>
            <a:spLocks noGrp="1"/>
          </p:cNvSpPr>
          <p:nvPr>
            <p:ph type="pic" idx="1"/>
          </p:nvPr>
        </p:nvSpPr>
        <p:spPr>
          <a:xfrm>
            <a:off x="609600" y="444954"/>
            <a:ext cx="10972800" cy="3560111"/>
          </a:xfrm>
        </p:spPr>
        <p:txBody>
          <a:bodyPr/>
          <a:lstStyle>
            <a:lvl1pPr marL="0" indent="0">
              <a:buNone/>
              <a:defRPr sz="3200">
                <a:solidFill>
                  <a:srgbClr val="585858"/>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09600" y="4725144"/>
            <a:ext cx="10972800" cy="720080"/>
          </a:xfrm>
        </p:spPr>
        <p:txBody>
          <a:bodyPr/>
          <a:lstStyle>
            <a:lvl1pPr marL="0" indent="0">
              <a:buNone/>
              <a:defRPr sz="1400">
                <a:solidFill>
                  <a:srgbClr val="585858"/>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6">
            <a:extLst>
              <a:ext uri="{FF2B5EF4-FFF2-40B4-BE49-F238E27FC236}">
                <a16:creationId xmlns:a16="http://schemas.microsoft.com/office/drawing/2014/main" id="{5DAF0D3A-200E-48B8-9EF9-7859E1660C49}"/>
              </a:ext>
            </a:extLst>
          </p:cNvPr>
          <p:cNvSpPr>
            <a:spLocks noGrp="1" noChangeArrowheads="1"/>
          </p:cNvSpPr>
          <p:nvPr>
            <p:ph type="dt" sz="half" idx="10"/>
          </p:nvPr>
        </p:nvSpPr>
        <p:spPr/>
        <p:txBody>
          <a:bodyPr/>
          <a:lstStyle>
            <a:lvl1pPr>
              <a:buNone/>
              <a:defRPr/>
            </a:lvl1pPr>
          </a:lstStyle>
          <a:p>
            <a:pPr>
              <a:defRPr/>
            </a:pPr>
            <a:endParaRPr lang="en-GB"/>
          </a:p>
        </p:txBody>
      </p:sp>
      <p:sp>
        <p:nvSpPr>
          <p:cNvPr id="8" name="Footer Placeholder 7">
            <a:extLst>
              <a:ext uri="{FF2B5EF4-FFF2-40B4-BE49-F238E27FC236}">
                <a16:creationId xmlns:a16="http://schemas.microsoft.com/office/drawing/2014/main" id="{0CCEB8E3-53AE-439B-9428-72B81BD3B83C}"/>
              </a:ext>
            </a:extLst>
          </p:cNvPr>
          <p:cNvSpPr>
            <a:spLocks noGrp="1" noChangeArrowheads="1"/>
          </p:cNvSpPr>
          <p:nvPr>
            <p:ph type="ftr" sz="quarter" idx="11"/>
          </p:nvPr>
        </p:nvSpPr>
        <p:spPr/>
        <p:txBody>
          <a:bodyPr/>
          <a:lstStyle>
            <a:lvl1pPr>
              <a:defRPr/>
            </a:lvl1pPr>
          </a:lstStyle>
          <a:p>
            <a:pPr>
              <a:defRPr/>
            </a:pPr>
            <a:endParaRPr lang="en-GB"/>
          </a:p>
        </p:txBody>
      </p:sp>
      <p:sp>
        <p:nvSpPr>
          <p:cNvPr id="9" name="Slide Number Placeholder 8">
            <a:extLst>
              <a:ext uri="{FF2B5EF4-FFF2-40B4-BE49-F238E27FC236}">
                <a16:creationId xmlns:a16="http://schemas.microsoft.com/office/drawing/2014/main" id="{328C543D-1B00-4E11-9615-CDD988110A23}"/>
              </a:ext>
            </a:extLst>
          </p:cNvPr>
          <p:cNvSpPr>
            <a:spLocks noGrp="1" noChangeArrowheads="1"/>
          </p:cNvSpPr>
          <p:nvPr>
            <p:ph type="sldNum" sz="quarter" idx="12"/>
          </p:nvPr>
        </p:nvSpPr>
        <p:spPr/>
        <p:txBody>
          <a:bodyPr/>
          <a:lstStyle>
            <a:lvl1pPr>
              <a:defRPr/>
            </a:lvl1pPr>
          </a:lstStyle>
          <a:p>
            <a:pPr>
              <a:buFont typeface="Arial" panose="020B0604020202020204" pitchFamily="34" charset="0"/>
              <a:buNone/>
            </a:pPr>
            <a:endParaRPr lang="en-GB" altLang="en-US"/>
          </a:p>
        </p:txBody>
      </p:sp>
    </p:spTree>
    <p:extLst>
      <p:ext uri="{BB962C8B-B14F-4D97-AF65-F5344CB8AC3E}">
        <p14:creationId xmlns:p14="http://schemas.microsoft.com/office/powerpoint/2010/main" val="199633215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hank you">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AD10152-7721-41A0-A6C5-8721C8D0EB1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p:blipFill>
        <p:spPr bwMode="auto">
          <a:xfrm>
            <a:off x="-7055" y="0"/>
            <a:ext cx="12228688" cy="687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Date Placeholder 6">
            <a:extLst>
              <a:ext uri="{FF2B5EF4-FFF2-40B4-BE49-F238E27FC236}">
                <a16:creationId xmlns:a16="http://schemas.microsoft.com/office/drawing/2014/main" id="{FF959467-41A6-455E-929A-E40D1059C340}"/>
              </a:ext>
            </a:extLst>
          </p:cNvPr>
          <p:cNvSpPr>
            <a:spLocks noGrp="1" noChangeArrowheads="1"/>
          </p:cNvSpPr>
          <p:nvPr>
            <p:ph type="dt" sz="half" idx="10"/>
          </p:nvPr>
        </p:nvSpPr>
        <p:spPr/>
        <p:txBody>
          <a:bodyPr/>
          <a:lstStyle>
            <a:lvl1pPr>
              <a:buNone/>
              <a:defRPr>
                <a:solidFill>
                  <a:schemeClr val="accent2"/>
                </a:solidFill>
              </a:defRPr>
            </a:lvl1pPr>
          </a:lstStyle>
          <a:p>
            <a:pPr>
              <a:defRPr/>
            </a:pPr>
            <a:endParaRPr lang="en-GB"/>
          </a:p>
        </p:txBody>
      </p:sp>
      <p:sp>
        <p:nvSpPr>
          <p:cNvPr id="8" name="Footer Placeholder 7">
            <a:extLst>
              <a:ext uri="{FF2B5EF4-FFF2-40B4-BE49-F238E27FC236}">
                <a16:creationId xmlns:a16="http://schemas.microsoft.com/office/drawing/2014/main" id="{80EA04C3-E93E-45FB-8B42-78A38976AF52}"/>
              </a:ext>
            </a:extLst>
          </p:cNvPr>
          <p:cNvSpPr>
            <a:spLocks noGrp="1" noChangeArrowheads="1"/>
          </p:cNvSpPr>
          <p:nvPr>
            <p:ph type="ftr" sz="quarter" idx="11"/>
          </p:nvPr>
        </p:nvSpPr>
        <p:spPr>
          <a:xfrm>
            <a:off x="3503085" y="6248400"/>
            <a:ext cx="8544983" cy="457200"/>
          </a:xfrm>
        </p:spPr>
        <p:txBody>
          <a:bodyPr/>
          <a:lstStyle>
            <a:lvl1pPr>
              <a:defRPr>
                <a:solidFill>
                  <a:schemeClr val="accent2"/>
                </a:solidFill>
              </a:defRPr>
            </a:lvl1pPr>
          </a:lstStyle>
          <a:p>
            <a:pPr>
              <a:defRPr/>
            </a:pPr>
            <a:endParaRPr lang="en-GB"/>
          </a:p>
        </p:txBody>
      </p:sp>
      <p:sp>
        <p:nvSpPr>
          <p:cNvPr id="2" name="TextBox 1">
            <a:extLst>
              <a:ext uri="{FF2B5EF4-FFF2-40B4-BE49-F238E27FC236}">
                <a16:creationId xmlns:a16="http://schemas.microsoft.com/office/drawing/2014/main" id="{68D0B289-4844-44AC-86A0-5AEEE34C6957}"/>
              </a:ext>
            </a:extLst>
          </p:cNvPr>
          <p:cNvSpPr txBox="1"/>
          <p:nvPr userDrawn="1"/>
        </p:nvSpPr>
        <p:spPr>
          <a:xfrm>
            <a:off x="623392" y="2348880"/>
            <a:ext cx="5616624" cy="646331"/>
          </a:xfrm>
          <a:prstGeom prst="rect">
            <a:avLst/>
          </a:prstGeom>
          <a:noFill/>
        </p:spPr>
        <p:txBody>
          <a:bodyPr wrap="square" rtlCol="0">
            <a:spAutoFit/>
          </a:bodyPr>
          <a:lstStyle/>
          <a:p>
            <a:pPr>
              <a:buNone/>
            </a:pPr>
            <a:r>
              <a:rPr lang="en-GB" sz="3600" b="1" noProof="0">
                <a:solidFill>
                  <a:schemeClr val="bg1"/>
                </a:solidFill>
              </a:rPr>
              <a:t>Thank you</a:t>
            </a:r>
            <a:endParaRPr lang="en-GB" sz="3600" b="1">
              <a:solidFill>
                <a:schemeClr val="bg1"/>
              </a:solidFill>
            </a:endParaRPr>
          </a:p>
        </p:txBody>
      </p:sp>
    </p:spTree>
    <p:extLst>
      <p:ext uri="{BB962C8B-B14F-4D97-AF65-F5344CB8AC3E}">
        <p14:creationId xmlns:p14="http://schemas.microsoft.com/office/powerpoint/2010/main" val="1397708234"/>
      </p:ext>
    </p:extLst>
  </p:cSld>
  <p:clrMapOvr>
    <a:overrideClrMapping bg1="lt1" tx1="dk1" bg2="lt2" tx2="dk2" accent1="accent1" accent2="accent2" accent3="accent3" accent4="accent4" accent5="accent5" accent6="accent6" hlink="hlink" folHlink="folHlink"/>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Two Content">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E479F6B-F071-4548-90FA-FCBDF835F42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3" name="Content Placeholder 2"/>
          <p:cNvSpPr>
            <a:spLocks noGrp="1"/>
          </p:cNvSpPr>
          <p:nvPr>
            <p:ph sz="half" idx="1"/>
          </p:nvPr>
        </p:nvSpPr>
        <p:spPr>
          <a:xfrm>
            <a:off x="609602" y="1556792"/>
            <a:ext cx="5390388" cy="3888433"/>
          </a:xfrm>
        </p:spPr>
        <p:txBody>
          <a:bodyPr/>
          <a:lstStyle>
            <a:lvl1pPr>
              <a:defRPr lang="en-US" dirty="0">
                <a:solidFill>
                  <a:srgbClr val="585858"/>
                </a:solidFill>
              </a:defRPr>
            </a:lvl1pPr>
            <a:lvl2pPr>
              <a:defRPr lang="en-US" dirty="0">
                <a:solidFill>
                  <a:srgbClr val="585858"/>
                </a:solidFill>
              </a:defRPr>
            </a:lvl2pPr>
            <a:lvl3pPr>
              <a:defRPr lang="en-US" dirty="0">
                <a:solidFill>
                  <a:srgbClr val="585858"/>
                </a:solidFill>
              </a:defRPr>
            </a:lvl3pPr>
            <a:lvl4pPr>
              <a:defRPr lang="en-US" dirty="0">
                <a:solidFill>
                  <a:srgbClr val="585858"/>
                </a:solidFill>
              </a:defRPr>
            </a:lvl4pPr>
            <a:lvl5pPr>
              <a:defRPr lang="en-GB" dirty="0">
                <a:solidFill>
                  <a:srgbClr val="585858"/>
                </a:solidFill>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2010" y="1556792"/>
            <a:ext cx="5390389" cy="3888433"/>
          </a:xfrm>
        </p:spPr>
        <p:txBody>
          <a:bodyPr/>
          <a:lstStyle>
            <a:lvl1pPr>
              <a:defRPr lang="en-US" dirty="0"/>
            </a:lvl1pPr>
            <a:lvl2pPr>
              <a:defRPr lang="en-US" dirty="0"/>
            </a:lvl2pPr>
            <a:lvl3pPr>
              <a:defRPr lang="en-US" dirty="0"/>
            </a:lvl3pPr>
            <a:lvl4pPr>
              <a:defRPr lang="en-US" dirty="0"/>
            </a:lvl4pPr>
            <a:lvl5pPr>
              <a:defRPr lang="en-GB" dirty="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D709824-0D61-4F8A-8ED4-0590D481ECBD}"/>
              </a:ext>
            </a:extLst>
          </p:cNvPr>
          <p:cNvSpPr>
            <a:spLocks noGrp="1" noChangeArrowheads="1"/>
          </p:cNvSpPr>
          <p:nvPr>
            <p:ph type="dt" sz="half" idx="10"/>
          </p:nvPr>
        </p:nvSpPr>
        <p:spPr/>
        <p:txBody>
          <a:bodyPr/>
          <a:lstStyle>
            <a:lvl1pPr>
              <a:defRPr/>
            </a:lvl1pPr>
          </a:lstStyle>
          <a:p>
            <a:pPr>
              <a:defRPr/>
            </a:pPr>
            <a:endParaRPr lang="en-GB"/>
          </a:p>
        </p:txBody>
      </p:sp>
      <p:sp>
        <p:nvSpPr>
          <p:cNvPr id="8" name="Footer Placeholder 7">
            <a:extLst>
              <a:ext uri="{FF2B5EF4-FFF2-40B4-BE49-F238E27FC236}">
                <a16:creationId xmlns:a16="http://schemas.microsoft.com/office/drawing/2014/main" id="{7312D66A-6DD2-45B6-8DB6-1538C1B43C97}"/>
              </a:ext>
            </a:extLst>
          </p:cNvPr>
          <p:cNvSpPr>
            <a:spLocks noGrp="1" noChangeArrowheads="1"/>
          </p:cNvSpPr>
          <p:nvPr>
            <p:ph type="ftr" sz="quarter" idx="11"/>
          </p:nvPr>
        </p:nvSpPr>
        <p:spPr/>
        <p:txBody>
          <a:bodyPr/>
          <a:lstStyle>
            <a:lvl1pPr>
              <a:defRPr/>
            </a:lvl1pPr>
          </a:lstStyle>
          <a:p>
            <a:pPr>
              <a:defRPr/>
            </a:pPr>
            <a:r>
              <a:rPr lang="en-GB"/>
              <a:t>Mastering Number 2021/2022</a:t>
            </a:r>
          </a:p>
        </p:txBody>
      </p:sp>
      <p:sp>
        <p:nvSpPr>
          <p:cNvPr id="9" name="Slide Number Placeholder 8">
            <a:extLst>
              <a:ext uri="{FF2B5EF4-FFF2-40B4-BE49-F238E27FC236}">
                <a16:creationId xmlns:a16="http://schemas.microsoft.com/office/drawing/2014/main" id="{43F2A2D1-25EF-42F5-96D4-30359E443777}"/>
              </a:ext>
            </a:extLst>
          </p:cNvPr>
          <p:cNvSpPr>
            <a:spLocks noGrp="1" noChangeArrowheads="1"/>
          </p:cNvSpPr>
          <p:nvPr>
            <p:ph type="sldNum" sz="quarter" idx="12"/>
          </p:nvPr>
        </p:nvSpPr>
        <p:spPr/>
        <p:txBody>
          <a:bodyPr/>
          <a:lstStyle>
            <a:lvl1pPr>
              <a:defRPr/>
            </a:lvl1pPr>
          </a:lstStyle>
          <a:p>
            <a:fld id="{5028FB64-8E98-4372-891D-01B9A57CE849}" type="slidenum">
              <a:rPr lang="en-GB" altLang="en-US"/>
              <a:pPr/>
              <a:t>‹#›</a:t>
            </a:fld>
            <a:endParaRPr lang="en-GB" altLang="en-US"/>
          </a:p>
        </p:txBody>
      </p:sp>
      <p:sp>
        <p:nvSpPr>
          <p:cNvPr id="11" name="Title 1">
            <a:extLst>
              <a:ext uri="{FF2B5EF4-FFF2-40B4-BE49-F238E27FC236}">
                <a16:creationId xmlns:a16="http://schemas.microsoft.com/office/drawing/2014/main" id="{D22044D9-9B2D-4C31-8E1E-48C5DD1E1DEA}"/>
              </a:ext>
            </a:extLst>
          </p:cNvPr>
          <p:cNvSpPr>
            <a:spLocks noGrp="1"/>
          </p:cNvSpPr>
          <p:nvPr>
            <p:ph type="title"/>
          </p:nvPr>
        </p:nvSpPr>
        <p:spPr>
          <a:xfrm>
            <a:off x="601035" y="430660"/>
            <a:ext cx="10972800" cy="982117"/>
          </a:xfrm>
        </p:spPr>
        <p:txBody>
          <a:bodyPr anchor="t"/>
          <a:lstStyle>
            <a:lvl1pPr>
              <a:defRPr>
                <a:solidFill>
                  <a:srgbClr val="585858"/>
                </a:solidFill>
              </a:defRPr>
            </a:lvl1pPr>
          </a:lstStyle>
          <a:p>
            <a:r>
              <a:rPr lang="en-US"/>
              <a:t>Click to edit Master title style</a:t>
            </a:r>
            <a:endParaRPr lang="en-GB"/>
          </a:p>
        </p:txBody>
      </p:sp>
    </p:spTree>
    <p:extLst>
      <p:ext uri="{BB962C8B-B14F-4D97-AF65-F5344CB8AC3E}">
        <p14:creationId xmlns:p14="http://schemas.microsoft.com/office/powerpoint/2010/main" val="52188275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742129DB-7CCB-4DFF-A799-E554B533013B}"/>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p:blipFill>
        <p:spPr bwMode="auto">
          <a:xfrm>
            <a:off x="-7055" y="0"/>
            <a:ext cx="12228688" cy="687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6" name="Rectangle 4"/>
          <p:cNvSpPr>
            <a:spLocks noGrp="1" noChangeArrowheads="1"/>
          </p:cNvSpPr>
          <p:nvPr>
            <p:ph type="ctrTitle"/>
          </p:nvPr>
        </p:nvSpPr>
        <p:spPr>
          <a:xfrm>
            <a:off x="622300" y="476673"/>
            <a:ext cx="6553820" cy="648071"/>
          </a:xfrm>
        </p:spPr>
        <p:txBody>
          <a:bodyPr anchor="t"/>
          <a:lstStyle>
            <a:lvl1pPr>
              <a:defRPr>
                <a:solidFill>
                  <a:schemeClr val="bg1"/>
                </a:solidFill>
                <a:latin typeface="Century Gothic" panose="020B0502020202020204" pitchFamily="34" charset="0"/>
              </a:defRPr>
            </a:lvl1pPr>
          </a:lstStyle>
          <a:p>
            <a:pPr lvl="0"/>
            <a:r>
              <a:rPr lang="en-GB" noProof="0"/>
              <a:t>Click to edit Master title style</a:t>
            </a:r>
          </a:p>
        </p:txBody>
      </p:sp>
      <p:sp>
        <p:nvSpPr>
          <p:cNvPr id="44037" name="Rectangle 5"/>
          <p:cNvSpPr>
            <a:spLocks noGrp="1" noChangeArrowheads="1"/>
          </p:cNvSpPr>
          <p:nvPr>
            <p:ph type="subTitle" idx="1"/>
          </p:nvPr>
        </p:nvSpPr>
        <p:spPr>
          <a:xfrm>
            <a:off x="609602" y="1268758"/>
            <a:ext cx="6062463" cy="1152130"/>
          </a:xfrm>
        </p:spPr>
        <p:txBody>
          <a:bodyPr/>
          <a:lstStyle>
            <a:lvl1pPr marL="0" indent="0">
              <a:defRPr sz="2800">
                <a:solidFill>
                  <a:schemeClr val="bg1"/>
                </a:solidFill>
                <a:latin typeface="Century Gothic" panose="020B0502020202020204" pitchFamily="34" charset="0"/>
              </a:defRPr>
            </a:lvl1pPr>
          </a:lstStyle>
          <a:p>
            <a:pPr lvl="0"/>
            <a:r>
              <a:rPr lang="en-GB" noProof="0"/>
              <a:t>Click to edit Master subtitle style</a:t>
            </a:r>
          </a:p>
        </p:txBody>
      </p:sp>
    </p:spTree>
    <p:extLst>
      <p:ext uri="{BB962C8B-B14F-4D97-AF65-F5344CB8AC3E}">
        <p14:creationId xmlns:p14="http://schemas.microsoft.com/office/powerpoint/2010/main" val="2497573554"/>
      </p:ext>
    </p:extLst>
  </p:cSld>
  <p:clrMapOvr>
    <a:overrideClrMapping bg1="lt1" tx1="dk1" bg2="lt2" tx2="dk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7185360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1511F86-0498-45AC-91EB-811F623B6D9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Title 1"/>
          <p:cNvSpPr>
            <a:spLocks noGrp="1"/>
          </p:cNvSpPr>
          <p:nvPr>
            <p:ph type="title"/>
          </p:nvPr>
        </p:nvSpPr>
        <p:spPr>
          <a:xfrm>
            <a:off x="601035" y="430660"/>
            <a:ext cx="10972800" cy="982117"/>
          </a:xfrm>
        </p:spPr>
        <p:txBody>
          <a:bodyPr anchor="t"/>
          <a:lstStyle>
            <a:lvl1pPr>
              <a:defRPr>
                <a:solidFill>
                  <a:srgbClr val="585858"/>
                </a:solidFill>
                <a:latin typeface="Century Gothic" panose="020B0502020202020204" pitchFamily="34" charset="0"/>
              </a:defRPr>
            </a:lvl1pPr>
          </a:lstStyle>
          <a:p>
            <a:r>
              <a:rPr lang="en-US"/>
              <a:t>Click to edit Master title style</a:t>
            </a:r>
            <a:endParaRPr lang="en-GB"/>
          </a:p>
        </p:txBody>
      </p:sp>
      <p:sp>
        <p:nvSpPr>
          <p:cNvPr id="3" name="Content Placeholder 2"/>
          <p:cNvSpPr>
            <a:spLocks noGrp="1"/>
          </p:cNvSpPr>
          <p:nvPr>
            <p:ph idx="1"/>
          </p:nvPr>
        </p:nvSpPr>
        <p:spPr>
          <a:xfrm>
            <a:off x="609600" y="1556792"/>
            <a:ext cx="10972800" cy="3888432"/>
          </a:xfrm>
        </p:spPr>
        <p:txBody>
          <a:bodyPr/>
          <a:lstStyle>
            <a:lvl1pPr>
              <a:defRPr>
                <a:solidFill>
                  <a:srgbClr val="585858"/>
                </a:solidFill>
                <a:latin typeface="Myriad Pro" panose="020B0503030403020204" pitchFamily="34" charset="0"/>
              </a:defRPr>
            </a:lvl1pPr>
            <a:lvl2pPr marL="742950" indent="-285750">
              <a:buClr>
                <a:srgbClr val="347574"/>
              </a:buClr>
              <a:buFont typeface="Arial" panose="020B0604020202020204" pitchFamily="34" charset="0"/>
              <a:buChar char="•"/>
              <a:defRPr>
                <a:solidFill>
                  <a:srgbClr val="585858"/>
                </a:solidFill>
                <a:latin typeface="Myriad Pro" panose="020B0503030403020204" pitchFamily="34" charset="0"/>
              </a:defRPr>
            </a:lvl2pPr>
            <a:lvl3pPr marL="1143000" indent="-228600">
              <a:buClr>
                <a:srgbClr val="347574"/>
              </a:buClr>
              <a:buFont typeface="Arial" panose="020B0604020202020204" pitchFamily="34" charset="0"/>
              <a:buChar char="•"/>
              <a:defRPr>
                <a:solidFill>
                  <a:srgbClr val="585858"/>
                </a:solidFill>
                <a:latin typeface="Myriad Pro" panose="020B0503030403020204" pitchFamily="34" charset="0"/>
              </a:defRPr>
            </a:lvl3pPr>
            <a:lvl4pPr marL="1600200" indent="-228600">
              <a:buClr>
                <a:srgbClr val="347574"/>
              </a:buClr>
              <a:buFont typeface="Arial" panose="020B0604020202020204" pitchFamily="34" charset="0"/>
              <a:buChar char="•"/>
              <a:defRPr>
                <a:solidFill>
                  <a:srgbClr val="585858"/>
                </a:solidFill>
                <a:latin typeface="Myriad Pro" panose="020B0503030403020204" pitchFamily="34" charset="0"/>
              </a:defRPr>
            </a:lvl4pPr>
            <a:lvl5pPr marL="2057400" indent="-228600">
              <a:buClr>
                <a:srgbClr val="347574"/>
              </a:buClr>
              <a:buFont typeface="Arial" panose="020B0604020202020204" pitchFamily="34" charset="0"/>
              <a:buChar char="•"/>
              <a:defRPr>
                <a:solidFill>
                  <a:srgbClr val="585858"/>
                </a:solidFill>
                <a:latin typeface="Myriad Pro" panose="020B0503030403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Rectangle 6">
            <a:extLst>
              <a:ext uri="{FF2B5EF4-FFF2-40B4-BE49-F238E27FC236}">
                <a16:creationId xmlns:a16="http://schemas.microsoft.com/office/drawing/2014/main" id="{1F4B3B01-5D20-46B9-B2C9-7FD7F2BEA99B}"/>
              </a:ext>
            </a:extLst>
          </p:cNvPr>
          <p:cNvSpPr>
            <a:spLocks noGrp="1" noChangeArrowheads="1"/>
          </p:cNvSpPr>
          <p:nvPr>
            <p:ph type="dt" sz="half" idx="10"/>
          </p:nvPr>
        </p:nvSpPr>
        <p:spPr/>
        <p:txBody>
          <a:bodyPr/>
          <a:lstStyle>
            <a:lvl1pPr>
              <a:defRPr/>
            </a:lvl1pPr>
          </a:lstStyle>
          <a:p>
            <a:pPr>
              <a:defRPr/>
            </a:pPr>
            <a:endParaRPr lang="en-GB"/>
          </a:p>
        </p:txBody>
      </p:sp>
      <p:sp>
        <p:nvSpPr>
          <p:cNvPr id="7" name="Rectangle 7">
            <a:extLst>
              <a:ext uri="{FF2B5EF4-FFF2-40B4-BE49-F238E27FC236}">
                <a16:creationId xmlns:a16="http://schemas.microsoft.com/office/drawing/2014/main" id="{81515C61-0F49-4F5A-803B-A05DF82E1CB6}"/>
              </a:ext>
            </a:extLst>
          </p:cNvPr>
          <p:cNvSpPr>
            <a:spLocks noGrp="1" noChangeArrowheads="1"/>
          </p:cNvSpPr>
          <p:nvPr>
            <p:ph type="ftr" sz="quarter" idx="11"/>
          </p:nvPr>
        </p:nvSpPr>
        <p:spPr/>
        <p:txBody>
          <a:bodyPr/>
          <a:lstStyle>
            <a:lvl1pPr>
              <a:defRPr/>
            </a:lvl1pPr>
          </a:lstStyle>
          <a:p>
            <a:pPr>
              <a:defRPr/>
            </a:pPr>
            <a:endParaRPr lang="en-GB"/>
          </a:p>
        </p:txBody>
      </p:sp>
      <p:sp>
        <p:nvSpPr>
          <p:cNvPr id="8" name="Rectangle 8">
            <a:extLst>
              <a:ext uri="{FF2B5EF4-FFF2-40B4-BE49-F238E27FC236}">
                <a16:creationId xmlns:a16="http://schemas.microsoft.com/office/drawing/2014/main" id="{F229D3AA-4483-4C24-8D12-A457557489A3}"/>
              </a:ext>
            </a:extLst>
          </p:cNvPr>
          <p:cNvSpPr>
            <a:spLocks noGrp="1" noChangeArrowheads="1"/>
          </p:cNvSpPr>
          <p:nvPr>
            <p:ph type="sldNum" sz="quarter" idx="12"/>
          </p:nvPr>
        </p:nvSpPr>
        <p:spPr/>
        <p:txBody>
          <a:bodyPr/>
          <a:lstStyle>
            <a:lvl1pPr>
              <a:defRPr/>
            </a:lvl1pPr>
          </a:lstStyle>
          <a:p>
            <a:fld id="{4DB3256F-83C8-4422-BB4B-79DB90083B87}" type="slidenum">
              <a:rPr lang="en-GB" altLang="en-US"/>
              <a:pPr/>
              <a:t>‹#›</a:t>
            </a:fld>
            <a:endParaRPr lang="en-GB" altLang="en-US"/>
          </a:p>
        </p:txBody>
      </p:sp>
    </p:spTree>
    <p:extLst>
      <p:ext uri="{BB962C8B-B14F-4D97-AF65-F5344CB8AC3E}">
        <p14:creationId xmlns:p14="http://schemas.microsoft.com/office/powerpoint/2010/main" val="54820155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330023A-2763-4753-BBEA-2F9AE853939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17" name="Content Placeholder 2">
            <a:extLst>
              <a:ext uri="{FF2B5EF4-FFF2-40B4-BE49-F238E27FC236}">
                <a16:creationId xmlns:a16="http://schemas.microsoft.com/office/drawing/2014/main" id="{73E31430-B412-41EA-BA55-D58E71499B25}"/>
              </a:ext>
            </a:extLst>
          </p:cNvPr>
          <p:cNvSpPr>
            <a:spLocks noGrp="1"/>
          </p:cNvSpPr>
          <p:nvPr>
            <p:ph sz="half" idx="1"/>
          </p:nvPr>
        </p:nvSpPr>
        <p:spPr>
          <a:xfrm>
            <a:off x="609602" y="1556792"/>
            <a:ext cx="5390388" cy="3888433"/>
          </a:xfrm>
        </p:spPr>
        <p:txBody>
          <a:bodyPr/>
          <a:lstStyle>
            <a:lvl1pPr>
              <a:defRPr sz="2800">
                <a:solidFill>
                  <a:srgbClr val="585858"/>
                </a:solidFill>
                <a:latin typeface="Myriad Pro" panose="020B0503030403020204" pitchFamily="34" charset="0"/>
              </a:defRPr>
            </a:lvl1pPr>
            <a:lvl2pPr marL="742950" indent="-285750">
              <a:buClr>
                <a:srgbClr val="347574"/>
              </a:buClr>
              <a:buFont typeface="Arial" panose="020B0604020202020204" pitchFamily="34" charset="0"/>
              <a:buChar char="•"/>
              <a:defRPr sz="2400">
                <a:solidFill>
                  <a:srgbClr val="585858"/>
                </a:solidFill>
                <a:latin typeface="Myriad Pro" panose="020B0503030403020204" pitchFamily="34" charset="0"/>
              </a:defRPr>
            </a:lvl2pPr>
            <a:lvl3pPr marL="1143000" indent="-228600">
              <a:buClr>
                <a:srgbClr val="347574"/>
              </a:buClr>
              <a:buFont typeface="Arial" panose="020B0604020202020204" pitchFamily="34" charset="0"/>
              <a:buChar char="•"/>
              <a:defRPr sz="2000">
                <a:solidFill>
                  <a:srgbClr val="585858"/>
                </a:solidFill>
                <a:latin typeface="Myriad Pro" panose="020B0503030403020204" pitchFamily="34" charset="0"/>
              </a:defRPr>
            </a:lvl3pPr>
            <a:lvl4pPr marL="1600200" indent="-228600">
              <a:buClr>
                <a:srgbClr val="347574"/>
              </a:buClr>
              <a:buFont typeface="Arial" panose="020B0604020202020204" pitchFamily="34" charset="0"/>
              <a:buChar char="•"/>
              <a:defRPr sz="1800">
                <a:solidFill>
                  <a:srgbClr val="585858"/>
                </a:solidFill>
                <a:latin typeface="Myriad Pro" panose="020B0503030403020204" pitchFamily="34" charset="0"/>
              </a:defRPr>
            </a:lvl4pPr>
            <a:lvl5pPr marL="2057400" indent="-228600">
              <a:buClr>
                <a:srgbClr val="347574"/>
              </a:buClr>
              <a:buFont typeface="Arial" panose="020B0604020202020204" pitchFamily="34" charset="0"/>
              <a:buChar char="•"/>
              <a:defRPr sz="1800">
                <a:solidFill>
                  <a:srgbClr val="585858"/>
                </a:solidFill>
                <a:latin typeface="Myriad Pro" panose="020B0503030403020204" pitchFamily="34" charset="0"/>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8" name="Content Placeholder 3">
            <a:extLst>
              <a:ext uri="{FF2B5EF4-FFF2-40B4-BE49-F238E27FC236}">
                <a16:creationId xmlns:a16="http://schemas.microsoft.com/office/drawing/2014/main" id="{3090DB9E-A500-4BA4-8B74-89F3EF7ADD45}"/>
              </a:ext>
            </a:extLst>
          </p:cNvPr>
          <p:cNvSpPr>
            <a:spLocks noGrp="1"/>
          </p:cNvSpPr>
          <p:nvPr>
            <p:ph sz="half" idx="2"/>
          </p:nvPr>
        </p:nvSpPr>
        <p:spPr>
          <a:xfrm>
            <a:off x="6192010" y="1556792"/>
            <a:ext cx="5390389" cy="3888433"/>
          </a:xfrm>
        </p:spPr>
        <p:txBody>
          <a:bodyPr/>
          <a:lstStyle>
            <a:lvl1pPr>
              <a:defRPr sz="2800">
                <a:solidFill>
                  <a:srgbClr val="585858"/>
                </a:solidFill>
              </a:defRPr>
            </a:lvl1pPr>
            <a:lvl2pPr marL="742950" indent="-285750">
              <a:buClr>
                <a:srgbClr val="347574"/>
              </a:buClr>
              <a:buFont typeface="Arial" panose="020B0604020202020204" pitchFamily="34" charset="0"/>
              <a:buChar char="•"/>
              <a:defRPr sz="2400">
                <a:solidFill>
                  <a:srgbClr val="585858"/>
                </a:solidFill>
                <a:latin typeface="Myriad Pro" panose="020B0503030403020204" pitchFamily="34" charset="0"/>
              </a:defRPr>
            </a:lvl2pPr>
            <a:lvl3pPr marL="1143000" indent="-228600">
              <a:buClr>
                <a:srgbClr val="347574"/>
              </a:buClr>
              <a:buFont typeface="Arial" panose="020B0604020202020204" pitchFamily="34" charset="0"/>
              <a:buChar char="•"/>
              <a:defRPr sz="2000">
                <a:solidFill>
                  <a:srgbClr val="585858"/>
                </a:solidFill>
                <a:latin typeface="Myriad Pro" panose="020B0503030403020204" pitchFamily="34" charset="0"/>
              </a:defRPr>
            </a:lvl3pPr>
            <a:lvl4pPr marL="1600200" indent="-228600">
              <a:buClr>
                <a:srgbClr val="347574"/>
              </a:buClr>
              <a:buFont typeface="Arial" panose="020B0604020202020204" pitchFamily="34" charset="0"/>
              <a:buChar char="•"/>
              <a:defRPr sz="1800">
                <a:solidFill>
                  <a:srgbClr val="585858"/>
                </a:solidFill>
                <a:latin typeface="Myriad Pro" panose="020B0503030403020204" pitchFamily="34" charset="0"/>
              </a:defRPr>
            </a:lvl4pPr>
            <a:lvl5pPr marL="2057400" indent="-228600">
              <a:buClr>
                <a:srgbClr val="347574"/>
              </a:buClr>
              <a:buFont typeface="Arial" panose="020B0604020202020204" pitchFamily="34" charset="0"/>
              <a:buChar char="•"/>
              <a:defRPr sz="1800">
                <a:solidFill>
                  <a:srgbClr val="585858"/>
                </a:solidFill>
                <a:latin typeface="Myriad Pro" panose="020B0503030403020204" pitchFamily="34" charset="0"/>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Date Placeholder 8">
            <a:extLst>
              <a:ext uri="{FF2B5EF4-FFF2-40B4-BE49-F238E27FC236}">
                <a16:creationId xmlns:a16="http://schemas.microsoft.com/office/drawing/2014/main" id="{CF435181-C807-4F0D-B9A5-7C9C469DF1BA}"/>
              </a:ext>
            </a:extLst>
          </p:cNvPr>
          <p:cNvSpPr>
            <a:spLocks noGrp="1" noChangeArrowheads="1"/>
          </p:cNvSpPr>
          <p:nvPr>
            <p:ph type="dt" sz="half" idx="10"/>
          </p:nvPr>
        </p:nvSpPr>
        <p:spPr/>
        <p:txBody>
          <a:bodyPr/>
          <a:lstStyle>
            <a:lvl1pPr>
              <a:defRPr/>
            </a:lvl1pPr>
          </a:lstStyle>
          <a:p>
            <a:pPr>
              <a:defRPr/>
            </a:pPr>
            <a:endParaRPr lang="en-GB"/>
          </a:p>
        </p:txBody>
      </p:sp>
      <p:sp>
        <p:nvSpPr>
          <p:cNvPr id="10" name="Footer Placeholder 9">
            <a:extLst>
              <a:ext uri="{FF2B5EF4-FFF2-40B4-BE49-F238E27FC236}">
                <a16:creationId xmlns:a16="http://schemas.microsoft.com/office/drawing/2014/main" id="{14C98FF4-E4A7-4DB9-B82D-0C11BE18EDDA}"/>
              </a:ext>
            </a:extLst>
          </p:cNvPr>
          <p:cNvSpPr>
            <a:spLocks noGrp="1" noChangeArrowheads="1"/>
          </p:cNvSpPr>
          <p:nvPr>
            <p:ph type="ftr" sz="quarter" idx="11"/>
          </p:nvPr>
        </p:nvSpPr>
        <p:spPr/>
        <p:txBody>
          <a:bodyPr/>
          <a:lstStyle>
            <a:lvl1pPr>
              <a:defRPr/>
            </a:lvl1pPr>
          </a:lstStyle>
          <a:p>
            <a:pPr>
              <a:defRPr/>
            </a:pPr>
            <a:endParaRPr lang="en-GB"/>
          </a:p>
        </p:txBody>
      </p:sp>
      <p:sp>
        <p:nvSpPr>
          <p:cNvPr id="11" name="Slide Number Placeholder 10">
            <a:extLst>
              <a:ext uri="{FF2B5EF4-FFF2-40B4-BE49-F238E27FC236}">
                <a16:creationId xmlns:a16="http://schemas.microsoft.com/office/drawing/2014/main" id="{3AD83AB7-F679-4E3E-B374-A32C747C6C65}"/>
              </a:ext>
            </a:extLst>
          </p:cNvPr>
          <p:cNvSpPr>
            <a:spLocks noGrp="1" noChangeArrowheads="1"/>
          </p:cNvSpPr>
          <p:nvPr>
            <p:ph type="sldNum" sz="quarter" idx="12"/>
          </p:nvPr>
        </p:nvSpPr>
        <p:spPr/>
        <p:txBody>
          <a:bodyPr/>
          <a:lstStyle>
            <a:lvl1pPr>
              <a:defRPr/>
            </a:lvl1pPr>
          </a:lstStyle>
          <a:p>
            <a:fld id="{9EC5C1D8-5F3C-45E3-A862-3FEB8F838978}" type="slidenum">
              <a:rPr lang="en-GB" altLang="en-US"/>
              <a:pPr/>
              <a:t>‹#›</a:t>
            </a:fld>
            <a:endParaRPr lang="en-GB" altLang="en-US"/>
          </a:p>
        </p:txBody>
      </p:sp>
      <p:sp>
        <p:nvSpPr>
          <p:cNvPr id="20" name="Title 1">
            <a:extLst>
              <a:ext uri="{FF2B5EF4-FFF2-40B4-BE49-F238E27FC236}">
                <a16:creationId xmlns:a16="http://schemas.microsoft.com/office/drawing/2014/main" id="{26B17004-3771-46EE-9F97-BB5E8F3EF573}"/>
              </a:ext>
            </a:extLst>
          </p:cNvPr>
          <p:cNvSpPr>
            <a:spLocks noGrp="1"/>
          </p:cNvSpPr>
          <p:nvPr>
            <p:ph type="title"/>
          </p:nvPr>
        </p:nvSpPr>
        <p:spPr>
          <a:xfrm>
            <a:off x="601035" y="430660"/>
            <a:ext cx="10972800" cy="982117"/>
          </a:xfrm>
        </p:spPr>
        <p:txBody>
          <a:bodyPr anchor="t"/>
          <a:lstStyle>
            <a:lvl1pPr>
              <a:defRPr>
                <a:solidFill>
                  <a:srgbClr val="585858"/>
                </a:solidFill>
              </a:defRPr>
            </a:lvl1pPr>
          </a:lstStyle>
          <a:p>
            <a:r>
              <a:rPr lang="en-US"/>
              <a:t>Click to edit Master title style</a:t>
            </a:r>
            <a:endParaRPr lang="en-GB"/>
          </a:p>
        </p:txBody>
      </p:sp>
    </p:spTree>
    <p:extLst>
      <p:ext uri="{BB962C8B-B14F-4D97-AF65-F5344CB8AC3E}">
        <p14:creationId xmlns:p14="http://schemas.microsoft.com/office/powerpoint/2010/main" val="368029922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FB39D9A-8B44-421F-82E0-5688E369053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5" name="Rectangle 6">
            <a:extLst>
              <a:ext uri="{FF2B5EF4-FFF2-40B4-BE49-F238E27FC236}">
                <a16:creationId xmlns:a16="http://schemas.microsoft.com/office/drawing/2014/main" id="{729FEB22-335A-41BD-B17B-784C9EEF9ACD}"/>
              </a:ext>
            </a:extLst>
          </p:cNvPr>
          <p:cNvSpPr>
            <a:spLocks noGrp="1" noChangeArrowheads="1"/>
          </p:cNvSpPr>
          <p:nvPr>
            <p:ph type="dt" sz="half" idx="10"/>
          </p:nvPr>
        </p:nvSpPr>
        <p:spPr/>
        <p:txBody>
          <a:bodyPr/>
          <a:lstStyle>
            <a:lvl1pPr>
              <a:defRPr/>
            </a:lvl1pPr>
          </a:lstStyle>
          <a:p>
            <a:pPr>
              <a:defRPr/>
            </a:pPr>
            <a:endParaRPr lang="en-GB"/>
          </a:p>
        </p:txBody>
      </p:sp>
      <p:sp>
        <p:nvSpPr>
          <p:cNvPr id="6" name="Rectangle 7">
            <a:extLst>
              <a:ext uri="{FF2B5EF4-FFF2-40B4-BE49-F238E27FC236}">
                <a16:creationId xmlns:a16="http://schemas.microsoft.com/office/drawing/2014/main" id="{0785812D-06FB-4137-82DA-4C8636188B3A}"/>
              </a:ext>
            </a:extLst>
          </p:cNvPr>
          <p:cNvSpPr>
            <a:spLocks noGrp="1" noChangeArrowheads="1"/>
          </p:cNvSpPr>
          <p:nvPr>
            <p:ph type="ftr" sz="quarter" idx="11"/>
          </p:nvPr>
        </p:nvSpPr>
        <p:spPr/>
        <p:txBody>
          <a:bodyPr/>
          <a:lstStyle>
            <a:lvl1pPr>
              <a:defRPr/>
            </a:lvl1pPr>
          </a:lstStyle>
          <a:p>
            <a:pPr>
              <a:defRPr/>
            </a:pPr>
            <a:endParaRPr lang="en-GB"/>
          </a:p>
        </p:txBody>
      </p:sp>
      <p:sp>
        <p:nvSpPr>
          <p:cNvPr id="7" name="Rectangle 8">
            <a:extLst>
              <a:ext uri="{FF2B5EF4-FFF2-40B4-BE49-F238E27FC236}">
                <a16:creationId xmlns:a16="http://schemas.microsoft.com/office/drawing/2014/main" id="{335DD14D-38EC-424C-AF0C-03BA91A64CBD}"/>
              </a:ext>
            </a:extLst>
          </p:cNvPr>
          <p:cNvSpPr>
            <a:spLocks noGrp="1" noChangeArrowheads="1"/>
          </p:cNvSpPr>
          <p:nvPr>
            <p:ph type="sldNum" sz="quarter" idx="12"/>
          </p:nvPr>
        </p:nvSpPr>
        <p:spPr/>
        <p:txBody>
          <a:bodyPr/>
          <a:lstStyle>
            <a:lvl1pPr>
              <a:defRPr/>
            </a:lvl1pPr>
          </a:lstStyle>
          <a:p>
            <a:fld id="{225A271E-C960-4C09-B05F-FB20100B09A9}" type="slidenum">
              <a:rPr lang="en-GB" altLang="en-US"/>
              <a:pPr/>
              <a:t>‹#›</a:t>
            </a:fld>
            <a:endParaRPr lang="en-GB" altLang="en-US"/>
          </a:p>
        </p:txBody>
      </p:sp>
      <p:sp>
        <p:nvSpPr>
          <p:cNvPr id="11" name="Title 1">
            <a:extLst>
              <a:ext uri="{FF2B5EF4-FFF2-40B4-BE49-F238E27FC236}">
                <a16:creationId xmlns:a16="http://schemas.microsoft.com/office/drawing/2014/main" id="{EDD91F02-38ED-4B06-B867-E4F68C54EE80}"/>
              </a:ext>
            </a:extLst>
          </p:cNvPr>
          <p:cNvSpPr>
            <a:spLocks noGrp="1"/>
          </p:cNvSpPr>
          <p:nvPr>
            <p:ph type="title"/>
          </p:nvPr>
        </p:nvSpPr>
        <p:spPr>
          <a:xfrm>
            <a:off x="601035" y="430660"/>
            <a:ext cx="10972800" cy="982117"/>
          </a:xfrm>
        </p:spPr>
        <p:txBody>
          <a:bodyPr anchor="t"/>
          <a:lstStyle>
            <a:lvl1pPr>
              <a:defRPr>
                <a:solidFill>
                  <a:srgbClr val="585858"/>
                </a:solidFill>
                <a:latin typeface="Century Gothic" panose="020B0502020202020204" pitchFamily="34" charset="0"/>
              </a:defRPr>
            </a:lvl1pPr>
          </a:lstStyle>
          <a:p>
            <a:r>
              <a:rPr lang="en-US"/>
              <a:t>Click to edit Master title style</a:t>
            </a:r>
            <a:endParaRPr lang="en-GB"/>
          </a:p>
        </p:txBody>
      </p:sp>
    </p:spTree>
    <p:extLst>
      <p:ext uri="{BB962C8B-B14F-4D97-AF65-F5344CB8AC3E}">
        <p14:creationId xmlns:p14="http://schemas.microsoft.com/office/powerpoint/2010/main" val="227936564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E8007C0-F29A-4315-965C-24C897F134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Title 1"/>
          <p:cNvSpPr>
            <a:spLocks noGrp="1"/>
          </p:cNvSpPr>
          <p:nvPr>
            <p:ph type="title"/>
          </p:nvPr>
        </p:nvSpPr>
        <p:spPr>
          <a:xfrm>
            <a:off x="609600" y="4149080"/>
            <a:ext cx="10972800" cy="426170"/>
          </a:xfrm>
        </p:spPr>
        <p:txBody>
          <a:bodyPr/>
          <a:lstStyle>
            <a:lvl1pPr algn="l">
              <a:defRPr sz="2000" b="1">
                <a:solidFill>
                  <a:srgbClr val="585858"/>
                </a:solidFill>
              </a:defRPr>
            </a:lvl1pPr>
          </a:lstStyle>
          <a:p>
            <a:r>
              <a:rPr lang="en-US"/>
              <a:t>Click to edit Master title style</a:t>
            </a:r>
            <a:endParaRPr lang="en-GB"/>
          </a:p>
        </p:txBody>
      </p:sp>
      <p:sp>
        <p:nvSpPr>
          <p:cNvPr id="3" name="Picture Placeholder 2"/>
          <p:cNvSpPr>
            <a:spLocks noGrp="1"/>
          </p:cNvSpPr>
          <p:nvPr>
            <p:ph type="pic" idx="1"/>
          </p:nvPr>
        </p:nvSpPr>
        <p:spPr>
          <a:xfrm>
            <a:off x="609600" y="444954"/>
            <a:ext cx="10972800" cy="3560111"/>
          </a:xfrm>
        </p:spPr>
        <p:txBody>
          <a:bodyPr/>
          <a:lstStyle>
            <a:lvl1pPr marL="0" indent="0">
              <a:buNone/>
              <a:defRPr sz="3200">
                <a:solidFill>
                  <a:srgbClr val="585858"/>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09600" y="4725144"/>
            <a:ext cx="10972800" cy="720080"/>
          </a:xfrm>
        </p:spPr>
        <p:txBody>
          <a:bodyPr/>
          <a:lstStyle>
            <a:lvl1pPr marL="0" indent="0">
              <a:buNone/>
              <a:defRPr sz="1400">
                <a:solidFill>
                  <a:srgbClr val="585858"/>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6">
            <a:extLst>
              <a:ext uri="{FF2B5EF4-FFF2-40B4-BE49-F238E27FC236}">
                <a16:creationId xmlns:a16="http://schemas.microsoft.com/office/drawing/2014/main" id="{5DAF0D3A-200E-48B8-9EF9-7859E1660C49}"/>
              </a:ext>
            </a:extLst>
          </p:cNvPr>
          <p:cNvSpPr>
            <a:spLocks noGrp="1" noChangeArrowheads="1"/>
          </p:cNvSpPr>
          <p:nvPr>
            <p:ph type="dt" sz="half" idx="10"/>
          </p:nvPr>
        </p:nvSpPr>
        <p:spPr/>
        <p:txBody>
          <a:bodyPr/>
          <a:lstStyle>
            <a:lvl1pPr>
              <a:defRPr/>
            </a:lvl1pPr>
          </a:lstStyle>
          <a:p>
            <a:pPr>
              <a:defRPr/>
            </a:pPr>
            <a:endParaRPr lang="en-GB"/>
          </a:p>
        </p:txBody>
      </p:sp>
      <p:sp>
        <p:nvSpPr>
          <p:cNvPr id="8" name="Footer Placeholder 7">
            <a:extLst>
              <a:ext uri="{FF2B5EF4-FFF2-40B4-BE49-F238E27FC236}">
                <a16:creationId xmlns:a16="http://schemas.microsoft.com/office/drawing/2014/main" id="{0CCEB8E3-53AE-439B-9428-72B81BD3B83C}"/>
              </a:ext>
            </a:extLst>
          </p:cNvPr>
          <p:cNvSpPr>
            <a:spLocks noGrp="1" noChangeArrowheads="1"/>
          </p:cNvSpPr>
          <p:nvPr>
            <p:ph type="ftr" sz="quarter" idx="11"/>
          </p:nvPr>
        </p:nvSpPr>
        <p:spPr/>
        <p:txBody>
          <a:bodyPr/>
          <a:lstStyle>
            <a:lvl1pPr>
              <a:defRPr/>
            </a:lvl1pPr>
          </a:lstStyle>
          <a:p>
            <a:pPr>
              <a:defRPr/>
            </a:pPr>
            <a:endParaRPr lang="en-GB"/>
          </a:p>
        </p:txBody>
      </p:sp>
      <p:sp>
        <p:nvSpPr>
          <p:cNvPr id="9" name="Slide Number Placeholder 8">
            <a:extLst>
              <a:ext uri="{FF2B5EF4-FFF2-40B4-BE49-F238E27FC236}">
                <a16:creationId xmlns:a16="http://schemas.microsoft.com/office/drawing/2014/main" id="{328C543D-1B00-4E11-9615-CDD988110A23}"/>
              </a:ext>
            </a:extLst>
          </p:cNvPr>
          <p:cNvSpPr>
            <a:spLocks noGrp="1" noChangeArrowheads="1"/>
          </p:cNvSpPr>
          <p:nvPr>
            <p:ph type="sldNum" sz="quarter" idx="12"/>
          </p:nvPr>
        </p:nvSpPr>
        <p:spPr/>
        <p:txBody>
          <a:bodyPr/>
          <a:lstStyle>
            <a:lvl1pPr>
              <a:defRPr/>
            </a:lvl1pPr>
          </a:lstStyle>
          <a:p>
            <a:fld id="{EC86FDD3-8659-4DF6-9C22-A70505F52DFB}" type="slidenum">
              <a:rPr lang="en-GB" altLang="en-US"/>
              <a:pPr/>
              <a:t>‹#›</a:t>
            </a:fld>
            <a:endParaRPr lang="en-GB" altLang="en-US"/>
          </a:p>
        </p:txBody>
      </p:sp>
    </p:spTree>
    <p:extLst>
      <p:ext uri="{BB962C8B-B14F-4D97-AF65-F5344CB8AC3E}">
        <p14:creationId xmlns:p14="http://schemas.microsoft.com/office/powerpoint/2010/main" val="358179550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hank you">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AD10152-7721-41A0-A6C5-8721C8D0EB1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p:blipFill>
        <p:spPr bwMode="auto">
          <a:xfrm>
            <a:off x="-7055" y="0"/>
            <a:ext cx="12228688" cy="687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6" name="Rectangle 4"/>
          <p:cNvSpPr>
            <a:spLocks noGrp="1" noChangeArrowheads="1"/>
          </p:cNvSpPr>
          <p:nvPr>
            <p:ph type="ctrTitle" hasCustomPrompt="1"/>
          </p:nvPr>
        </p:nvSpPr>
        <p:spPr>
          <a:xfrm>
            <a:off x="622301" y="476673"/>
            <a:ext cx="6049764" cy="648071"/>
          </a:xfrm>
        </p:spPr>
        <p:txBody>
          <a:bodyPr anchor="t"/>
          <a:lstStyle>
            <a:lvl1pPr>
              <a:defRPr>
                <a:solidFill>
                  <a:schemeClr val="bg1"/>
                </a:solidFill>
                <a:latin typeface="Century Gothic" panose="020B0502020202020204" pitchFamily="34" charset="0"/>
              </a:defRPr>
            </a:lvl1pPr>
          </a:lstStyle>
          <a:p>
            <a:pPr lvl="0"/>
            <a:r>
              <a:rPr lang="en-GB" noProof="0"/>
              <a:t>Thank you</a:t>
            </a:r>
          </a:p>
        </p:txBody>
      </p:sp>
      <p:sp>
        <p:nvSpPr>
          <p:cNvPr id="7" name="Date Placeholder 6">
            <a:extLst>
              <a:ext uri="{FF2B5EF4-FFF2-40B4-BE49-F238E27FC236}">
                <a16:creationId xmlns:a16="http://schemas.microsoft.com/office/drawing/2014/main" id="{FF959467-41A6-455E-929A-E40D1059C340}"/>
              </a:ext>
            </a:extLst>
          </p:cNvPr>
          <p:cNvSpPr>
            <a:spLocks noGrp="1" noChangeArrowheads="1"/>
          </p:cNvSpPr>
          <p:nvPr>
            <p:ph type="dt" sz="half" idx="10"/>
          </p:nvPr>
        </p:nvSpPr>
        <p:spPr/>
        <p:txBody>
          <a:bodyPr/>
          <a:lstStyle>
            <a:lvl1pPr>
              <a:defRPr>
                <a:solidFill>
                  <a:schemeClr val="accent2"/>
                </a:solidFill>
              </a:defRPr>
            </a:lvl1pPr>
          </a:lstStyle>
          <a:p>
            <a:pPr>
              <a:defRPr/>
            </a:pPr>
            <a:endParaRPr lang="en-GB"/>
          </a:p>
        </p:txBody>
      </p:sp>
      <p:sp>
        <p:nvSpPr>
          <p:cNvPr id="8" name="Footer Placeholder 7">
            <a:extLst>
              <a:ext uri="{FF2B5EF4-FFF2-40B4-BE49-F238E27FC236}">
                <a16:creationId xmlns:a16="http://schemas.microsoft.com/office/drawing/2014/main" id="{80EA04C3-E93E-45FB-8B42-78A38976AF52}"/>
              </a:ext>
            </a:extLst>
          </p:cNvPr>
          <p:cNvSpPr>
            <a:spLocks noGrp="1" noChangeArrowheads="1"/>
          </p:cNvSpPr>
          <p:nvPr>
            <p:ph type="ftr" sz="quarter" idx="11"/>
          </p:nvPr>
        </p:nvSpPr>
        <p:spPr>
          <a:xfrm>
            <a:off x="3503085" y="6248400"/>
            <a:ext cx="8544983" cy="457200"/>
          </a:xfrm>
        </p:spPr>
        <p:txBody>
          <a:bodyPr/>
          <a:lstStyle>
            <a:lvl1pPr>
              <a:defRPr>
                <a:solidFill>
                  <a:schemeClr val="accent2"/>
                </a:solidFill>
              </a:defRPr>
            </a:lvl1pPr>
          </a:lstStyle>
          <a:p>
            <a:pPr>
              <a:defRPr/>
            </a:pPr>
            <a:endParaRPr lang="en-GB"/>
          </a:p>
        </p:txBody>
      </p:sp>
    </p:spTree>
    <p:extLst>
      <p:ext uri="{BB962C8B-B14F-4D97-AF65-F5344CB8AC3E}">
        <p14:creationId xmlns:p14="http://schemas.microsoft.com/office/powerpoint/2010/main" val="2487842004"/>
      </p:ext>
    </p:extLst>
  </p:cSld>
  <p:clrMapOvr>
    <a:overrideClrMapping bg1="lt1" tx1="dk1" bg2="lt2" tx2="dk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45483B8-3FA4-42E2-99E5-870DF91E8093}" type="datetimeFigureOut">
              <a:rPr lang="en-GB" smtClean="0"/>
              <a:t>13/10/2026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A91CF2-1C7B-4CA1-B6D3-6BAE779C65B4}" type="slidenum">
              <a:rPr lang="en-GB" smtClean="0"/>
              <a:t>‹#›</a:t>
            </a:fld>
            <a:endParaRPr lang="en-GB"/>
          </a:p>
        </p:txBody>
      </p:sp>
    </p:spTree>
    <p:extLst>
      <p:ext uri="{BB962C8B-B14F-4D97-AF65-F5344CB8AC3E}">
        <p14:creationId xmlns:p14="http://schemas.microsoft.com/office/powerpoint/2010/main" val="168938263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5483B8-3FA4-42E2-99E5-870DF91E8093}" type="datetimeFigureOut">
              <a:rPr lang="en-GB" smtClean="0"/>
              <a:t>13/10/2026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A91CF2-1C7B-4CA1-B6D3-6BAE779C65B4}" type="slidenum">
              <a:rPr lang="en-GB" smtClean="0"/>
              <a:t>‹#›</a:t>
            </a:fld>
            <a:endParaRPr lang="en-GB"/>
          </a:p>
        </p:txBody>
      </p:sp>
    </p:spTree>
    <p:extLst>
      <p:ext uri="{BB962C8B-B14F-4D97-AF65-F5344CB8AC3E}">
        <p14:creationId xmlns:p14="http://schemas.microsoft.com/office/powerpoint/2010/main" val="201496732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45483B8-3FA4-42E2-99E5-870DF91E8093}" type="datetimeFigureOut">
              <a:rPr lang="en-GB" smtClean="0"/>
              <a:t>13/10/2026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A91CF2-1C7B-4CA1-B6D3-6BAE779C65B4}" type="slidenum">
              <a:rPr lang="en-GB" smtClean="0"/>
              <a:t>‹#›</a:t>
            </a:fld>
            <a:endParaRPr lang="en-GB"/>
          </a:p>
        </p:txBody>
      </p:sp>
    </p:spTree>
    <p:extLst>
      <p:ext uri="{BB962C8B-B14F-4D97-AF65-F5344CB8AC3E}">
        <p14:creationId xmlns:p14="http://schemas.microsoft.com/office/powerpoint/2010/main" val="96935284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45483B8-3FA4-42E2-99E5-870DF91E8093}" type="datetimeFigureOut">
              <a:rPr lang="en-GB" smtClean="0"/>
              <a:t>13/10/2026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2A91CF2-1C7B-4CA1-B6D3-6BAE779C65B4}" type="slidenum">
              <a:rPr lang="en-GB" smtClean="0"/>
              <a:t>‹#›</a:t>
            </a:fld>
            <a:endParaRPr lang="en-GB"/>
          </a:p>
        </p:txBody>
      </p:sp>
    </p:spTree>
    <p:extLst>
      <p:ext uri="{BB962C8B-B14F-4D97-AF65-F5344CB8AC3E}">
        <p14:creationId xmlns:p14="http://schemas.microsoft.com/office/powerpoint/2010/main" val="29001768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45483B8-3FA4-42E2-99E5-870DF91E8093}" type="datetimeFigureOut">
              <a:rPr lang="en-GB" smtClean="0"/>
              <a:t>13/10/2026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2A91CF2-1C7B-4CA1-B6D3-6BAE779C65B4}" type="slidenum">
              <a:rPr lang="en-GB" smtClean="0"/>
              <a:t>‹#›</a:t>
            </a:fld>
            <a:endParaRPr lang="en-GB"/>
          </a:p>
        </p:txBody>
      </p:sp>
    </p:spTree>
    <p:extLst>
      <p:ext uri="{BB962C8B-B14F-4D97-AF65-F5344CB8AC3E}">
        <p14:creationId xmlns:p14="http://schemas.microsoft.com/office/powerpoint/2010/main" val="414859591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45483B8-3FA4-42E2-99E5-870DF91E8093}" type="datetimeFigureOut">
              <a:rPr lang="en-GB" smtClean="0"/>
              <a:t>13/10/2026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2A91CF2-1C7B-4CA1-B6D3-6BAE779C65B4}" type="slidenum">
              <a:rPr lang="en-GB" smtClean="0"/>
              <a:t>‹#›</a:t>
            </a:fld>
            <a:endParaRPr lang="en-GB"/>
          </a:p>
        </p:txBody>
      </p:sp>
    </p:spTree>
    <p:extLst>
      <p:ext uri="{BB962C8B-B14F-4D97-AF65-F5344CB8AC3E}">
        <p14:creationId xmlns:p14="http://schemas.microsoft.com/office/powerpoint/2010/main" val="108624281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5483B8-3FA4-42E2-99E5-870DF91E8093}" type="datetimeFigureOut">
              <a:rPr lang="en-GB" smtClean="0"/>
              <a:t>13/10/2026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2A91CF2-1C7B-4CA1-B6D3-6BAE779C65B4}" type="slidenum">
              <a:rPr lang="en-GB" smtClean="0"/>
              <a:t>‹#›</a:t>
            </a:fld>
            <a:endParaRPr lang="en-GB"/>
          </a:p>
        </p:txBody>
      </p:sp>
    </p:spTree>
    <p:extLst>
      <p:ext uri="{BB962C8B-B14F-4D97-AF65-F5344CB8AC3E}">
        <p14:creationId xmlns:p14="http://schemas.microsoft.com/office/powerpoint/2010/main" val="420713061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45483B8-3FA4-42E2-99E5-870DF91E8093}" type="datetimeFigureOut">
              <a:rPr lang="en-GB" smtClean="0"/>
              <a:t>13/10/2026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2A91CF2-1C7B-4CA1-B6D3-6BAE779C65B4}" type="slidenum">
              <a:rPr lang="en-GB" smtClean="0"/>
              <a:t>‹#›</a:t>
            </a:fld>
            <a:endParaRPr lang="en-GB"/>
          </a:p>
        </p:txBody>
      </p:sp>
    </p:spTree>
    <p:extLst>
      <p:ext uri="{BB962C8B-B14F-4D97-AF65-F5344CB8AC3E}">
        <p14:creationId xmlns:p14="http://schemas.microsoft.com/office/powerpoint/2010/main" val="326136731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45483B8-3FA4-42E2-99E5-870DF91E8093}" type="datetimeFigureOut">
              <a:rPr lang="en-GB" smtClean="0"/>
              <a:t>13/10/2026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2A91CF2-1C7B-4CA1-B6D3-6BAE779C65B4}" type="slidenum">
              <a:rPr lang="en-GB" smtClean="0"/>
              <a:t>‹#›</a:t>
            </a:fld>
            <a:endParaRPr lang="en-GB"/>
          </a:p>
        </p:txBody>
      </p:sp>
    </p:spTree>
    <p:extLst>
      <p:ext uri="{BB962C8B-B14F-4D97-AF65-F5344CB8AC3E}">
        <p14:creationId xmlns:p14="http://schemas.microsoft.com/office/powerpoint/2010/main" val="285016500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5483B8-3FA4-42E2-99E5-870DF91E8093}" type="datetimeFigureOut">
              <a:rPr lang="en-GB" smtClean="0"/>
              <a:t>13/10/2026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A91CF2-1C7B-4CA1-B6D3-6BAE779C65B4}" type="slidenum">
              <a:rPr lang="en-GB" smtClean="0"/>
              <a:t>‹#›</a:t>
            </a:fld>
            <a:endParaRPr lang="en-GB"/>
          </a:p>
        </p:txBody>
      </p:sp>
    </p:spTree>
    <p:extLst>
      <p:ext uri="{BB962C8B-B14F-4D97-AF65-F5344CB8AC3E}">
        <p14:creationId xmlns:p14="http://schemas.microsoft.com/office/powerpoint/2010/main" val="173716312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5483B8-3FA4-42E2-99E5-870DF91E8093}" type="datetimeFigureOut">
              <a:rPr lang="en-GB" smtClean="0"/>
              <a:t>13/10/2026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A91CF2-1C7B-4CA1-B6D3-6BAE779C65B4}" type="slidenum">
              <a:rPr lang="en-GB" smtClean="0"/>
              <a:t>‹#›</a:t>
            </a:fld>
            <a:endParaRPr lang="en-GB"/>
          </a:p>
        </p:txBody>
      </p:sp>
    </p:spTree>
    <p:extLst>
      <p:ext uri="{BB962C8B-B14F-4D97-AF65-F5344CB8AC3E}">
        <p14:creationId xmlns:p14="http://schemas.microsoft.com/office/powerpoint/2010/main" val="13592563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s>
</file>

<file path=ppt/slideMasters/_rels/slideMaster3.xml.rels><?xml version="1.0" encoding="UTF-8" standalone="yes"?>
<Relationships xmlns="http://schemas.openxmlformats.org/package/2006/relationships"><Relationship Id="rId8" Type="http://schemas.openxmlformats.org/officeDocument/2006/relationships/theme" Target="../theme/theme3.xml"/><Relationship Id="rId3" Type="http://schemas.openxmlformats.org/officeDocument/2006/relationships/slideLayout" Target="../slideLayouts/slideLayout21.xml"/><Relationship Id="rId7" Type="http://schemas.openxmlformats.org/officeDocument/2006/relationships/slideLayout" Target="../slideLayouts/slideLayout25.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5" Type="http://schemas.openxmlformats.org/officeDocument/2006/relationships/slideLayout" Target="../slideLayouts/slideLayout23.xml"/><Relationship Id="rId4" Type="http://schemas.openxmlformats.org/officeDocument/2006/relationships/slideLayout" Target="../slideLayouts/slideLayout2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3.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theme" Target="../theme/theme4.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5B81CC7-6870-63E3-9464-917B87E158A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FB911E0-32A9-2556-8061-7A772C8C7AA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02C77D3-4231-9911-7E1A-A084E4D8AA5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AB5624-21FE-417E-8A12-DF043E98CEE1}" type="datetimeFigureOut">
              <a:rPr lang="en-GB" smtClean="0"/>
              <a:t>13/10/2026</a:t>
            </a:fld>
            <a:endParaRPr lang="en-GB"/>
          </a:p>
        </p:txBody>
      </p:sp>
      <p:sp>
        <p:nvSpPr>
          <p:cNvPr id="5" name="Footer Placeholder 4">
            <a:extLst>
              <a:ext uri="{FF2B5EF4-FFF2-40B4-BE49-F238E27FC236}">
                <a16:creationId xmlns:a16="http://schemas.microsoft.com/office/drawing/2014/main" id="{07567028-4D22-F053-4E7D-9822A168E4B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34A1B2D-46B3-A4AE-B3D3-8AA4327A8D1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B736EDD-AEB2-4FA3-A3DB-B4BFA3B44283}" type="slidenum">
              <a:rPr lang="en-GB" smtClean="0"/>
              <a:t>‹#›</a:t>
            </a:fld>
            <a:endParaRPr lang="en-GB"/>
          </a:p>
        </p:txBody>
      </p:sp>
    </p:spTree>
    <p:extLst>
      <p:ext uri="{BB962C8B-B14F-4D97-AF65-F5344CB8AC3E}">
        <p14:creationId xmlns:p14="http://schemas.microsoft.com/office/powerpoint/2010/main" val="999504171"/>
      </p:ext>
    </p:extLst>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3043FF3-1B19-4F6E-AED6-1F0E0B12665B}"/>
              </a:ext>
            </a:extLst>
          </p:cNvPr>
          <p:cNvSpPr>
            <a:spLocks noGrp="1"/>
          </p:cNvSpPr>
          <p:nvPr>
            <p:ph type="title"/>
          </p:nvPr>
        </p:nvSpPr>
        <p:spPr>
          <a:xfrm>
            <a:off x="609437" y="365125"/>
            <a:ext cx="10968567"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CA78F67-7D07-4B89-B1B7-77FCB2FBCB01}"/>
              </a:ext>
            </a:extLst>
          </p:cNvPr>
          <p:cNvSpPr>
            <a:spLocks noGrp="1"/>
          </p:cNvSpPr>
          <p:nvPr>
            <p:ph type="body" idx="1"/>
          </p:nvPr>
        </p:nvSpPr>
        <p:spPr>
          <a:xfrm>
            <a:off x="609437" y="1825625"/>
            <a:ext cx="10968567"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C9AF1F1-6765-45EE-BEB9-185EDFB653E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buFont typeface="Arial" panose="020B0604020202020204" pitchFamily="34" charset="0"/>
              <a:buNone/>
            </a:pPr>
            <a:fld id="{52CA6C61-5C46-4CCD-83FB-18DE309C7599}" type="datetimeFigureOut">
              <a:rPr lang="en-GB" smtClean="0"/>
              <a:pPr>
                <a:buFont typeface="Arial" panose="020B0604020202020204" pitchFamily="34" charset="0"/>
                <a:buNone/>
              </a:pPr>
              <a:t>13/10/2026</a:t>
            </a:fld>
            <a:endParaRPr lang="en-GB"/>
          </a:p>
        </p:txBody>
      </p:sp>
      <p:sp>
        <p:nvSpPr>
          <p:cNvPr id="5" name="Footer Placeholder 4">
            <a:extLst>
              <a:ext uri="{FF2B5EF4-FFF2-40B4-BE49-F238E27FC236}">
                <a16:creationId xmlns:a16="http://schemas.microsoft.com/office/drawing/2014/main" id="{223D2AC0-4764-4C71-9EC2-3E3309ED3F3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buNone/>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1279FDB-13C2-4DC1-8C93-EEA50C7287F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buFont typeface="Arial" panose="020B0604020202020204" pitchFamily="34" charset="0"/>
              <a:buNone/>
            </a:pPr>
            <a:fld id="{3A4A998D-6F83-4D71-AA77-13FC1A139956}" type="slidenum">
              <a:rPr lang="en-GB" smtClean="0"/>
              <a:pPr>
                <a:buFont typeface="Arial" panose="020B0604020202020204" pitchFamily="34" charset="0"/>
                <a:buNone/>
              </a:pPr>
              <a:t>‹#›</a:t>
            </a:fld>
            <a:endParaRPr lang="en-GB"/>
          </a:p>
        </p:txBody>
      </p:sp>
    </p:spTree>
    <p:extLst>
      <p:ext uri="{BB962C8B-B14F-4D97-AF65-F5344CB8AC3E}">
        <p14:creationId xmlns:p14="http://schemas.microsoft.com/office/powerpoint/2010/main" val="138687962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Lst>
  <p:txStyles>
    <p:titleStyle>
      <a:lvl1pPr algn="l" defTabSz="914400" rtl="0" eaLnBrk="1" latinLnBrk="0" hangingPunct="1">
        <a:lnSpc>
          <a:spcPct val="90000"/>
        </a:lnSpc>
        <a:spcBef>
          <a:spcPct val="0"/>
        </a:spcBef>
        <a:buNone/>
        <a:defRPr sz="3600" b="1" kern="1200">
          <a:solidFill>
            <a:srgbClr val="585858"/>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lnSpc>
          <a:spcPct val="90000"/>
        </a:lnSpc>
        <a:spcBef>
          <a:spcPts val="1000"/>
        </a:spcBef>
        <a:buFont typeface="Arial" panose="020B0604020202020204" pitchFamily="34" charset="0"/>
        <a:buChar char="•"/>
        <a:defRPr sz="2400" kern="1200">
          <a:solidFill>
            <a:srgbClr val="585858"/>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585858"/>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rgbClr val="585858"/>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rgbClr val="585858"/>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rgbClr val="585858"/>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4">
            <a:extLst>
              <a:ext uri="{FF2B5EF4-FFF2-40B4-BE49-F238E27FC236}">
                <a16:creationId xmlns:a16="http://schemas.microsoft.com/office/drawing/2014/main" id="{8813D3F6-AFE0-4E9D-851A-B5716B58BE8D}"/>
              </a:ext>
            </a:extLst>
          </p:cNvPr>
          <p:cNvSpPr>
            <a:spLocks noGrp="1" noChangeArrowheads="1"/>
          </p:cNvSpPr>
          <p:nvPr>
            <p:ph type="title"/>
          </p:nvPr>
        </p:nvSpPr>
        <p:spPr bwMode="auto">
          <a:xfrm>
            <a:off x="609437" y="301625"/>
            <a:ext cx="10972963"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title style</a:t>
            </a:r>
          </a:p>
        </p:txBody>
      </p:sp>
      <p:sp>
        <p:nvSpPr>
          <p:cNvPr id="1027" name="Rectangle 5">
            <a:extLst>
              <a:ext uri="{FF2B5EF4-FFF2-40B4-BE49-F238E27FC236}">
                <a16:creationId xmlns:a16="http://schemas.microsoft.com/office/drawing/2014/main" id="{F919EB2E-C910-4BD3-AA6E-D874436CD585}"/>
              </a:ext>
            </a:extLst>
          </p:cNvPr>
          <p:cNvSpPr>
            <a:spLocks noGrp="1" noChangeArrowheads="1"/>
          </p:cNvSpPr>
          <p:nvPr>
            <p:ph type="body" idx="1"/>
          </p:nvPr>
        </p:nvSpPr>
        <p:spPr bwMode="auto">
          <a:xfrm>
            <a:off x="609601" y="1556793"/>
            <a:ext cx="10968567" cy="4385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p:txBody>
      </p:sp>
      <p:sp>
        <p:nvSpPr>
          <p:cNvPr id="43014" name="Rectangle 6">
            <a:extLst>
              <a:ext uri="{FF2B5EF4-FFF2-40B4-BE49-F238E27FC236}">
                <a16:creationId xmlns:a16="http://schemas.microsoft.com/office/drawing/2014/main" id="{BBF75FAD-1C64-49A9-AABE-8F0A65128F17}"/>
              </a:ext>
            </a:extLst>
          </p:cNvPr>
          <p:cNvSpPr>
            <a:spLocks noGrp="1" noChangeArrowheads="1"/>
          </p:cNvSpPr>
          <p:nvPr>
            <p:ph type="dt" sz="half" idx="2"/>
          </p:nvPr>
        </p:nvSpPr>
        <p:spPr bwMode="auto">
          <a:xfrm>
            <a:off x="609600" y="6248400"/>
            <a:ext cx="28448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spcBef>
                <a:spcPct val="0"/>
              </a:spcBef>
              <a:buClrTx/>
              <a:buFontTx/>
              <a:buNone/>
              <a:defRPr sz="1200">
                <a:latin typeface="Arial" charset="0"/>
              </a:defRPr>
            </a:lvl1pPr>
          </a:lstStyle>
          <a:p>
            <a:pPr>
              <a:defRPr/>
            </a:pPr>
            <a:endParaRPr lang="en-GB"/>
          </a:p>
        </p:txBody>
      </p:sp>
      <p:sp>
        <p:nvSpPr>
          <p:cNvPr id="43015" name="Rectangle 7">
            <a:extLst>
              <a:ext uri="{FF2B5EF4-FFF2-40B4-BE49-F238E27FC236}">
                <a16:creationId xmlns:a16="http://schemas.microsoft.com/office/drawing/2014/main" id="{86566B38-4A46-43A1-8FF2-24E49E84A109}"/>
              </a:ext>
            </a:extLst>
          </p:cNvPr>
          <p:cNvSpPr>
            <a:spLocks noGrp="1" noChangeArrowheads="1"/>
          </p:cNvSpPr>
          <p:nvPr>
            <p:ph type="ftr" sz="quarter" idx="3"/>
          </p:nvPr>
        </p:nvSpPr>
        <p:spPr bwMode="auto">
          <a:xfrm>
            <a:off x="4165600" y="6248400"/>
            <a:ext cx="38608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ctr">
              <a:spcBef>
                <a:spcPct val="0"/>
              </a:spcBef>
              <a:buClrTx/>
              <a:buFontTx/>
              <a:buNone/>
              <a:defRPr sz="1200">
                <a:latin typeface="Arial" charset="0"/>
              </a:defRPr>
            </a:lvl1pPr>
          </a:lstStyle>
          <a:p>
            <a:pPr>
              <a:defRPr/>
            </a:pPr>
            <a:endParaRPr lang="en-GB"/>
          </a:p>
        </p:txBody>
      </p:sp>
      <p:sp>
        <p:nvSpPr>
          <p:cNvPr id="43016" name="Rectangle 8">
            <a:extLst>
              <a:ext uri="{FF2B5EF4-FFF2-40B4-BE49-F238E27FC236}">
                <a16:creationId xmlns:a16="http://schemas.microsoft.com/office/drawing/2014/main" id="{956C52DF-8098-4560-A757-D09AC7C69060}"/>
              </a:ext>
            </a:extLst>
          </p:cNvPr>
          <p:cNvSpPr>
            <a:spLocks noGrp="1" noChangeArrowheads="1"/>
          </p:cNvSpPr>
          <p:nvPr>
            <p:ph type="sldNum" sz="quarter" idx="4"/>
          </p:nvPr>
        </p:nvSpPr>
        <p:spPr bwMode="auto">
          <a:xfrm>
            <a:off x="8737600" y="6248400"/>
            <a:ext cx="28448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a:spcBef>
                <a:spcPct val="0"/>
              </a:spcBef>
              <a:buClrTx/>
              <a:buFontTx/>
              <a:buNone/>
              <a:defRPr sz="1200"/>
            </a:lvl1pPr>
          </a:lstStyle>
          <a:p>
            <a:fld id="{AE284E3E-0734-4C1C-8A10-2A7D3F5CEAFB}" type="slidenum">
              <a:rPr lang="en-GB" altLang="en-US"/>
              <a:pPr/>
              <a:t>‹#›</a:t>
            </a:fld>
            <a:endParaRPr lang="en-GB" altLang="en-US"/>
          </a:p>
        </p:txBody>
      </p:sp>
    </p:spTree>
    <p:extLst>
      <p:ext uri="{BB962C8B-B14F-4D97-AF65-F5344CB8AC3E}">
        <p14:creationId xmlns:p14="http://schemas.microsoft.com/office/powerpoint/2010/main" val="1778309227"/>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Lst>
  <p:txStyles>
    <p:titleStyle>
      <a:lvl1pPr algn="l" rtl="0" eaLnBrk="0" fontAlgn="base" hangingPunct="0">
        <a:spcBef>
          <a:spcPct val="0"/>
        </a:spcBef>
        <a:spcAft>
          <a:spcPct val="0"/>
        </a:spcAft>
        <a:defRPr sz="3600" b="1">
          <a:solidFill>
            <a:srgbClr val="585858"/>
          </a:solidFill>
          <a:latin typeface="Century Gothic" panose="020B0502020202020204" pitchFamily="34" charset="0"/>
          <a:ea typeface="+mj-ea"/>
          <a:cs typeface="+mj-cs"/>
        </a:defRPr>
      </a:lvl1pPr>
      <a:lvl2pPr algn="l" rtl="0" eaLnBrk="0" fontAlgn="base" hangingPunct="0">
        <a:spcBef>
          <a:spcPct val="0"/>
        </a:spcBef>
        <a:spcAft>
          <a:spcPct val="0"/>
        </a:spcAft>
        <a:defRPr sz="3600" b="1">
          <a:solidFill>
            <a:srgbClr val="00628C"/>
          </a:solidFill>
          <a:latin typeface="Arial" charset="0"/>
        </a:defRPr>
      </a:lvl2pPr>
      <a:lvl3pPr algn="l" rtl="0" eaLnBrk="0" fontAlgn="base" hangingPunct="0">
        <a:spcBef>
          <a:spcPct val="0"/>
        </a:spcBef>
        <a:spcAft>
          <a:spcPct val="0"/>
        </a:spcAft>
        <a:defRPr sz="3600" b="1">
          <a:solidFill>
            <a:srgbClr val="00628C"/>
          </a:solidFill>
          <a:latin typeface="Arial" charset="0"/>
        </a:defRPr>
      </a:lvl3pPr>
      <a:lvl4pPr algn="l" rtl="0" eaLnBrk="0" fontAlgn="base" hangingPunct="0">
        <a:spcBef>
          <a:spcPct val="0"/>
        </a:spcBef>
        <a:spcAft>
          <a:spcPct val="0"/>
        </a:spcAft>
        <a:defRPr sz="3600" b="1">
          <a:solidFill>
            <a:srgbClr val="00628C"/>
          </a:solidFill>
          <a:latin typeface="Arial" charset="0"/>
        </a:defRPr>
      </a:lvl4pPr>
      <a:lvl5pPr algn="l" rtl="0" eaLnBrk="0" fontAlgn="base" hangingPunct="0">
        <a:spcBef>
          <a:spcPct val="0"/>
        </a:spcBef>
        <a:spcAft>
          <a:spcPct val="0"/>
        </a:spcAft>
        <a:defRPr sz="3600" b="1">
          <a:solidFill>
            <a:srgbClr val="00628C"/>
          </a:solidFill>
          <a:latin typeface="Arial" charset="0"/>
        </a:defRPr>
      </a:lvl5pPr>
      <a:lvl6pPr marL="457200" algn="l" rtl="0" fontAlgn="base">
        <a:spcBef>
          <a:spcPct val="0"/>
        </a:spcBef>
        <a:spcAft>
          <a:spcPct val="0"/>
        </a:spcAft>
        <a:defRPr sz="3600" b="1">
          <a:solidFill>
            <a:srgbClr val="00628C"/>
          </a:solidFill>
          <a:latin typeface="Arial" charset="0"/>
        </a:defRPr>
      </a:lvl6pPr>
      <a:lvl7pPr marL="914400" algn="l" rtl="0" fontAlgn="base">
        <a:spcBef>
          <a:spcPct val="0"/>
        </a:spcBef>
        <a:spcAft>
          <a:spcPct val="0"/>
        </a:spcAft>
        <a:defRPr sz="3600" b="1">
          <a:solidFill>
            <a:srgbClr val="00628C"/>
          </a:solidFill>
          <a:latin typeface="Arial" charset="0"/>
        </a:defRPr>
      </a:lvl7pPr>
      <a:lvl8pPr marL="1371600" algn="l" rtl="0" fontAlgn="base">
        <a:spcBef>
          <a:spcPct val="0"/>
        </a:spcBef>
        <a:spcAft>
          <a:spcPct val="0"/>
        </a:spcAft>
        <a:defRPr sz="3600" b="1">
          <a:solidFill>
            <a:srgbClr val="00628C"/>
          </a:solidFill>
          <a:latin typeface="Arial" charset="0"/>
        </a:defRPr>
      </a:lvl8pPr>
      <a:lvl9pPr marL="1828800" algn="l" rtl="0" fontAlgn="base">
        <a:spcBef>
          <a:spcPct val="0"/>
        </a:spcBef>
        <a:spcAft>
          <a:spcPct val="0"/>
        </a:spcAft>
        <a:defRPr sz="3600" b="1">
          <a:solidFill>
            <a:srgbClr val="00628C"/>
          </a:solidFill>
          <a:latin typeface="Arial" charset="0"/>
        </a:defRPr>
      </a:lvl9pPr>
    </p:titleStyle>
    <p:bodyStyle>
      <a:lvl1pPr marL="342900" indent="-342900" algn="l" rtl="0" eaLnBrk="0" fontAlgn="base" hangingPunct="0">
        <a:spcBef>
          <a:spcPct val="20000"/>
        </a:spcBef>
        <a:spcAft>
          <a:spcPct val="0"/>
        </a:spcAft>
        <a:buClr>
          <a:schemeClr val="tx2"/>
        </a:buClr>
        <a:buFont typeface="Arial" panose="020B0604020202020204" pitchFamily="34" charset="0"/>
        <a:defRPr sz="3200">
          <a:solidFill>
            <a:srgbClr val="585858"/>
          </a:solidFill>
          <a:latin typeface="+mj-lt"/>
          <a:ea typeface="+mn-ea"/>
          <a:cs typeface="+mn-cs"/>
        </a:defRPr>
      </a:lvl1pPr>
      <a:lvl2pPr marL="742950" indent="-285750" algn="l" rtl="0" eaLnBrk="0" fontAlgn="base" hangingPunct="0">
        <a:spcBef>
          <a:spcPct val="20000"/>
        </a:spcBef>
        <a:spcAft>
          <a:spcPct val="0"/>
        </a:spcAft>
        <a:buClr>
          <a:srgbClr val="347574"/>
        </a:buClr>
        <a:buFont typeface="Arial" panose="020B0604020202020204" pitchFamily="34" charset="0"/>
        <a:buChar char="•"/>
        <a:defRPr sz="2800">
          <a:solidFill>
            <a:srgbClr val="585858"/>
          </a:solidFill>
          <a:latin typeface="+mj-lt"/>
        </a:defRPr>
      </a:lvl2pPr>
      <a:lvl3pPr marL="1143000" indent="-228600" algn="l" rtl="0" eaLnBrk="0" fontAlgn="base" hangingPunct="0">
        <a:spcBef>
          <a:spcPct val="20000"/>
        </a:spcBef>
        <a:spcAft>
          <a:spcPct val="0"/>
        </a:spcAft>
        <a:buClr>
          <a:srgbClr val="347574"/>
        </a:buClr>
        <a:buFont typeface="Arial" panose="020B0604020202020204" pitchFamily="34" charset="0"/>
        <a:buChar char="•"/>
        <a:defRPr sz="2400">
          <a:solidFill>
            <a:srgbClr val="585858"/>
          </a:solidFill>
          <a:latin typeface="+mj-lt"/>
        </a:defRPr>
      </a:lvl3pPr>
      <a:lvl4pPr marL="1600200" indent="-228600" algn="l" rtl="0" eaLnBrk="0" fontAlgn="base" hangingPunct="0">
        <a:spcBef>
          <a:spcPct val="20000"/>
        </a:spcBef>
        <a:spcAft>
          <a:spcPct val="0"/>
        </a:spcAft>
        <a:buClr>
          <a:schemeClr val="accent2"/>
        </a:buClr>
        <a:buFont typeface="Arial" panose="020B0604020202020204" pitchFamily="34" charset="0"/>
        <a:buChar char="●"/>
        <a:defRPr sz="1900">
          <a:solidFill>
            <a:schemeClr val="tx1"/>
          </a:solidFill>
          <a:latin typeface="+mn-lt"/>
        </a:defRPr>
      </a:lvl4pPr>
      <a:lvl5pPr marL="2057400" indent="-228600" algn="l" rtl="0" eaLnBrk="0" fontAlgn="base" hangingPunct="0">
        <a:spcBef>
          <a:spcPct val="20000"/>
        </a:spcBef>
        <a:spcAft>
          <a:spcPct val="0"/>
        </a:spcAft>
        <a:buClr>
          <a:schemeClr val="tx2"/>
        </a:buClr>
        <a:buFont typeface="Arial" panose="020B0604020202020204" pitchFamily="34" charset="0"/>
        <a:buChar char="●"/>
        <a:defRPr sz="1900">
          <a:solidFill>
            <a:schemeClr val="tx1"/>
          </a:solidFill>
          <a:latin typeface="+mn-lt"/>
        </a:defRPr>
      </a:lvl5pPr>
      <a:lvl6pPr marL="2514600" indent="-228600" algn="l" rtl="0" fontAlgn="base">
        <a:spcBef>
          <a:spcPct val="20000"/>
        </a:spcBef>
        <a:spcAft>
          <a:spcPct val="0"/>
        </a:spcAft>
        <a:buClr>
          <a:schemeClr val="tx2"/>
        </a:buClr>
        <a:buFont typeface="Arial" charset="0"/>
        <a:buChar char="●"/>
        <a:defRPr sz="1900">
          <a:solidFill>
            <a:schemeClr val="tx1"/>
          </a:solidFill>
          <a:latin typeface="+mn-lt"/>
        </a:defRPr>
      </a:lvl6pPr>
      <a:lvl7pPr marL="2971800" indent="-228600" algn="l" rtl="0" fontAlgn="base">
        <a:spcBef>
          <a:spcPct val="20000"/>
        </a:spcBef>
        <a:spcAft>
          <a:spcPct val="0"/>
        </a:spcAft>
        <a:buClr>
          <a:schemeClr val="tx2"/>
        </a:buClr>
        <a:buFont typeface="Arial" charset="0"/>
        <a:buChar char="●"/>
        <a:defRPr sz="1900">
          <a:solidFill>
            <a:schemeClr val="tx1"/>
          </a:solidFill>
          <a:latin typeface="+mn-lt"/>
        </a:defRPr>
      </a:lvl7pPr>
      <a:lvl8pPr marL="3429000" indent="-228600" algn="l" rtl="0" fontAlgn="base">
        <a:spcBef>
          <a:spcPct val="20000"/>
        </a:spcBef>
        <a:spcAft>
          <a:spcPct val="0"/>
        </a:spcAft>
        <a:buClr>
          <a:schemeClr val="tx2"/>
        </a:buClr>
        <a:buFont typeface="Arial" charset="0"/>
        <a:buChar char="●"/>
        <a:defRPr sz="1900">
          <a:solidFill>
            <a:schemeClr val="tx1"/>
          </a:solidFill>
          <a:latin typeface="+mn-lt"/>
        </a:defRPr>
      </a:lvl8pPr>
      <a:lvl9pPr marL="3886200" indent="-228600" algn="l" rtl="0" fontAlgn="base">
        <a:spcBef>
          <a:spcPct val="20000"/>
        </a:spcBef>
        <a:spcAft>
          <a:spcPct val="0"/>
        </a:spcAft>
        <a:buClr>
          <a:schemeClr val="tx2"/>
        </a:buClr>
        <a:buFont typeface="Arial" charset="0"/>
        <a:buChar char="●"/>
        <a:defRPr sz="19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5483B8-3FA4-42E2-99E5-870DF91E8093}" type="datetimeFigureOut">
              <a:rPr lang="en-GB" smtClean="0"/>
              <a:t>13/10/2026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2A91CF2-1C7B-4CA1-B6D3-6BAE779C65B4}" type="slidenum">
              <a:rPr lang="en-GB" smtClean="0"/>
              <a:t>‹#›</a:t>
            </a:fld>
            <a:endParaRPr lang="en-GB"/>
          </a:p>
        </p:txBody>
      </p:sp>
    </p:spTree>
    <p:extLst>
      <p:ext uri="{BB962C8B-B14F-4D97-AF65-F5344CB8AC3E}">
        <p14:creationId xmlns:p14="http://schemas.microsoft.com/office/powerpoint/2010/main" val="12949683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6.xml"/><Relationship Id="rId5" Type="http://schemas.openxmlformats.org/officeDocument/2006/relationships/image" Target="../media/image7.png"/><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3.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7"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15.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axis.ncetm.org.uk/mastering-number-reception-ks1-202627/videos-reception/" TargetMode="Externa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17.png"/></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15.xml"/><Relationship Id="rId5" Type="http://schemas.openxmlformats.org/officeDocument/2006/relationships/image" Target="../media/image19.png"/><Relationship Id="rId4" Type="http://schemas.openxmlformats.org/officeDocument/2006/relationships/image" Target="../media/image18.png"/></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21.png"/></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8" Type="http://schemas.openxmlformats.org/officeDocument/2006/relationships/image" Target="../media/image27.png"/><Relationship Id="rId3" Type="http://schemas.microsoft.com/office/2007/relationships/hdphoto" Target="../media/hdphoto1.wdp"/><Relationship Id="rId7" Type="http://schemas.microsoft.com/office/2007/relationships/hdphoto" Target="../media/hdphoto3.wdp"/><Relationship Id="rId12" Type="http://schemas.microsoft.com/office/2007/relationships/hdphoto" Target="../media/hdphoto5.wdp"/><Relationship Id="rId2" Type="http://schemas.openxmlformats.org/officeDocument/2006/relationships/image" Target="../media/image24.png"/><Relationship Id="rId1" Type="http://schemas.openxmlformats.org/officeDocument/2006/relationships/slideLayout" Target="../slideLayouts/slideLayout15.xml"/><Relationship Id="rId6" Type="http://schemas.openxmlformats.org/officeDocument/2006/relationships/image" Target="../media/image26.png"/><Relationship Id="rId11" Type="http://schemas.openxmlformats.org/officeDocument/2006/relationships/image" Target="../media/image29.png"/><Relationship Id="rId5" Type="http://schemas.microsoft.com/office/2007/relationships/hdphoto" Target="../media/hdphoto2.wdp"/><Relationship Id="rId10" Type="http://schemas.openxmlformats.org/officeDocument/2006/relationships/image" Target="../media/image28.png"/><Relationship Id="rId4" Type="http://schemas.openxmlformats.org/officeDocument/2006/relationships/image" Target="../media/image25.png"/><Relationship Id="rId9" Type="http://schemas.microsoft.com/office/2007/relationships/hdphoto" Target="../media/hdphoto4.wdp"/></Relationships>
</file>

<file path=ppt/slides/_rels/slide2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7.xml"/><Relationship Id="rId1" Type="http://schemas.openxmlformats.org/officeDocument/2006/relationships/slideLayout" Target="../slideLayouts/slideLayout15.xml"/><Relationship Id="rId4" Type="http://schemas.microsoft.com/office/2007/relationships/hdphoto" Target="../media/hdphoto5.wdp"/></Relationships>
</file>

<file path=ppt/slides/_rels/slide29.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29.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34.png"/><Relationship Id="rId2" Type="http://schemas.openxmlformats.org/officeDocument/2006/relationships/notesSlide" Target="../notesSlides/notesSlide18.xml"/><Relationship Id="rId1" Type="http://schemas.openxmlformats.org/officeDocument/2006/relationships/slideLayout" Target="../slideLayouts/slideLayout15.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3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9.xml"/><Relationship Id="rId1" Type="http://schemas.openxmlformats.org/officeDocument/2006/relationships/slideLayout" Target="../slideLayouts/slideLayout15.xml"/><Relationship Id="rId4" Type="http://schemas.openxmlformats.org/officeDocument/2006/relationships/image" Target="../media/image36.png"/></Relationships>
</file>

<file path=ppt/slides/_rels/slide3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0.xml"/><Relationship Id="rId1" Type="http://schemas.openxmlformats.org/officeDocument/2006/relationships/slideLayout" Target="../slideLayouts/slideLayout15.xml"/><Relationship Id="rId4" Type="http://schemas.openxmlformats.org/officeDocument/2006/relationships/hyperlink" Target="https://www.bbc.co.uk/iplayer/episode/b08dr1l3/numberblocks-series-1-the-whole-of-me?seriesId=b08bzfnh-structural-1-b08bzg8q" TargetMode="External"/></Relationships>
</file>

<file path=ppt/slides/_rels/slide34.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40.png"/><Relationship Id="rId7" Type="http://schemas.openxmlformats.org/officeDocument/2006/relationships/image" Target="../media/image44.png"/><Relationship Id="rId2" Type="http://schemas.openxmlformats.org/officeDocument/2006/relationships/notesSlide" Target="../notesSlides/notesSlide21.xml"/><Relationship Id="rId1" Type="http://schemas.openxmlformats.org/officeDocument/2006/relationships/slideLayout" Target="../slideLayouts/slideLayout15.xml"/><Relationship Id="rId6" Type="http://schemas.openxmlformats.org/officeDocument/2006/relationships/image" Target="../media/image43.svg"/><Relationship Id="rId5" Type="http://schemas.openxmlformats.org/officeDocument/2006/relationships/image" Target="../media/image42.png"/><Relationship Id="rId4" Type="http://schemas.openxmlformats.org/officeDocument/2006/relationships/image" Target="../media/image41.sv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41.sv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43.sv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43.sv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41.sv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41.sv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43.sv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43.svg"/><Relationship Id="rId2" Type="http://schemas.openxmlformats.org/officeDocument/2006/relationships/image" Target="../media/image42.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28.xml"/><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29.xml"/><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30.xml"/><Relationship Id="rId1" Type="http://schemas.openxmlformats.org/officeDocument/2006/relationships/slideLayout" Target="../slideLayouts/slideLayout15.xml"/></Relationships>
</file>

<file path=ppt/slides/_rels/slide5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5.xml"/></Relationships>
</file>

<file path=ppt/slides/_rels/slide53.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hyperlink" Target="https://axis.ncetm.org.uk/mastering-number-reception-ks1-202627/videos-reception/" TargetMode="External"/><Relationship Id="rId1" Type="http://schemas.openxmlformats.org/officeDocument/2006/relationships/slideLayout" Target="../slideLayouts/slideLayout15.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5.xml"/></Relationships>
</file>

<file path=ppt/slides/_rels/slide55.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32.xml"/><Relationship Id="rId1" Type="http://schemas.openxmlformats.org/officeDocument/2006/relationships/slideLayout" Target="../slideLayouts/slideLayout15.xml"/></Relationships>
</file>

<file path=ppt/slides/_rels/slide56.xml.rels><?xml version="1.0" encoding="UTF-8" standalone="yes"?>
<Relationships xmlns="http://schemas.openxmlformats.org/package/2006/relationships"><Relationship Id="rId3" Type="http://schemas.openxmlformats.org/officeDocument/2006/relationships/hyperlink" Target="http://youtube.com/watch?v=QnElt_L92FA&amp;t=1s" TargetMode="External"/><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 name="Rectangle 8">
            <a:extLst>
              <a:ext uri="{FF2B5EF4-FFF2-40B4-BE49-F238E27FC236}">
                <a16:creationId xmlns:a16="http://schemas.microsoft.com/office/drawing/2014/main" id="{C0B27210-D0CA-4654-B3E3-9ABB4F178E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6340228" y="270691"/>
            <a:ext cx="5122770" cy="2939914"/>
          </a:xfrm>
        </p:spPr>
        <p:txBody>
          <a:bodyPr anchor="b">
            <a:normAutofit/>
          </a:bodyPr>
          <a:lstStyle/>
          <a:p>
            <a:pPr algn="l"/>
            <a:r>
              <a:rPr lang="en-GB">
                <a:solidFill>
                  <a:schemeClr val="bg1"/>
                </a:solidFill>
                <a:cs typeface="Calibri Light"/>
              </a:rPr>
              <a:t>St Paul's C of E Primary School </a:t>
            </a:r>
          </a:p>
        </p:txBody>
      </p:sp>
      <p:sp>
        <p:nvSpPr>
          <p:cNvPr id="3" name="Subtitle 2"/>
          <p:cNvSpPr>
            <a:spLocks noGrp="1"/>
          </p:cNvSpPr>
          <p:nvPr>
            <p:ph type="subTitle" idx="1"/>
          </p:nvPr>
        </p:nvSpPr>
        <p:spPr>
          <a:xfrm>
            <a:off x="6596374" y="3237625"/>
            <a:ext cx="4902827" cy="2500144"/>
          </a:xfrm>
        </p:spPr>
        <p:txBody>
          <a:bodyPr vert="horz" lIns="91440" tIns="45720" rIns="91440" bIns="45720" rtlCol="0" anchor="t">
            <a:noAutofit/>
          </a:bodyPr>
          <a:lstStyle/>
          <a:p>
            <a:pPr algn="l"/>
            <a:endParaRPr lang="en-GB" sz="2000">
              <a:solidFill>
                <a:schemeClr val="bg1"/>
              </a:solidFill>
              <a:cs typeface="Calibri"/>
            </a:endParaRPr>
          </a:p>
          <a:p>
            <a:pPr algn="l"/>
            <a:r>
              <a:rPr lang="en-GB" sz="6000" b="1">
                <a:solidFill>
                  <a:schemeClr val="bg1"/>
                </a:solidFill>
                <a:cs typeface="Calibri"/>
              </a:rPr>
              <a:t>Reception</a:t>
            </a:r>
            <a:r>
              <a:rPr lang="en-GB" sz="6000">
                <a:solidFill>
                  <a:schemeClr val="bg1"/>
                </a:solidFill>
                <a:cs typeface="Calibri"/>
              </a:rPr>
              <a:t> Maths Parents Meeting</a:t>
            </a:r>
            <a:endParaRPr lang="en-GB" sz="6000">
              <a:solidFill>
                <a:schemeClr val="bg1"/>
              </a:solidFill>
              <a:ea typeface="Calibri"/>
              <a:cs typeface="Calibri"/>
            </a:endParaRPr>
          </a:p>
        </p:txBody>
      </p:sp>
      <p:sp>
        <p:nvSpPr>
          <p:cNvPr id="37" name="Freeform: Shape 10">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8" name="Freeform: Shape 12">
            <a:extLst>
              <a:ext uri="{FF2B5EF4-FFF2-40B4-BE49-F238E27FC236}">
                <a16:creationId xmlns:a16="http://schemas.microsoft.com/office/drawing/2014/main" id="{70B66945-4967-4040-926D-DCA44313CD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24154" cy="685800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Picture 10">
            <a:extLst>
              <a:ext uri="{FF2B5EF4-FFF2-40B4-BE49-F238E27FC236}">
                <a16:creationId xmlns:a16="http://schemas.microsoft.com/office/drawing/2014/main" id="{C30623CB-6770-77C9-90D4-B4E29EF3AF5D}"/>
              </a:ext>
            </a:extLst>
          </p:cNvPr>
          <p:cNvPicPr>
            <a:picLocks noChangeAspect="1"/>
          </p:cNvPicPr>
          <p:nvPr/>
        </p:nvPicPr>
        <p:blipFill>
          <a:blip r:embed="rId2"/>
          <a:stretch>
            <a:fillRect/>
          </a:stretch>
        </p:blipFill>
        <p:spPr>
          <a:xfrm>
            <a:off x="942718" y="3732458"/>
            <a:ext cx="1628775" cy="1524000"/>
          </a:xfrm>
          <a:prstGeom prst="rect">
            <a:avLst/>
          </a:prstGeom>
        </p:spPr>
      </p:pic>
      <p:pic>
        <p:nvPicPr>
          <p:cNvPr id="12" name="Picture 11">
            <a:extLst>
              <a:ext uri="{FF2B5EF4-FFF2-40B4-BE49-F238E27FC236}">
                <a16:creationId xmlns:a16="http://schemas.microsoft.com/office/drawing/2014/main" id="{29954579-35FE-EF30-2AFC-7F5641D1D95B}"/>
              </a:ext>
            </a:extLst>
          </p:cNvPr>
          <p:cNvPicPr>
            <a:picLocks noChangeAspect="1"/>
          </p:cNvPicPr>
          <p:nvPr/>
        </p:nvPicPr>
        <p:blipFill>
          <a:blip r:embed="rId3"/>
          <a:stretch>
            <a:fillRect/>
          </a:stretch>
        </p:blipFill>
        <p:spPr>
          <a:xfrm>
            <a:off x="422694" y="5455219"/>
            <a:ext cx="3352800" cy="1209675"/>
          </a:xfrm>
          <a:prstGeom prst="rect">
            <a:avLst/>
          </a:prstGeom>
        </p:spPr>
      </p:pic>
      <p:pic>
        <p:nvPicPr>
          <p:cNvPr id="13" name="Picture 12">
            <a:extLst>
              <a:ext uri="{FF2B5EF4-FFF2-40B4-BE49-F238E27FC236}">
                <a16:creationId xmlns:a16="http://schemas.microsoft.com/office/drawing/2014/main" id="{63A901B8-4C8D-FDEB-9216-EB41C13CF575}"/>
              </a:ext>
            </a:extLst>
          </p:cNvPr>
          <p:cNvPicPr>
            <a:picLocks noChangeAspect="1"/>
          </p:cNvPicPr>
          <p:nvPr/>
        </p:nvPicPr>
        <p:blipFill>
          <a:blip r:embed="rId4"/>
          <a:stretch>
            <a:fillRect/>
          </a:stretch>
        </p:blipFill>
        <p:spPr>
          <a:xfrm>
            <a:off x="3017987" y="3802272"/>
            <a:ext cx="1123950" cy="1352550"/>
          </a:xfrm>
          <a:prstGeom prst="rect">
            <a:avLst/>
          </a:prstGeom>
        </p:spPr>
      </p:pic>
      <p:pic>
        <p:nvPicPr>
          <p:cNvPr id="5" name="Picture 4" descr="A logo with a shield and a cross&#10;&#10;AI-generated content may be incorrect.">
            <a:extLst>
              <a:ext uri="{FF2B5EF4-FFF2-40B4-BE49-F238E27FC236}">
                <a16:creationId xmlns:a16="http://schemas.microsoft.com/office/drawing/2014/main" id="{8B8CE2B7-56D2-14AF-19C7-A3BCF7A69A39}"/>
              </a:ext>
            </a:extLst>
          </p:cNvPr>
          <p:cNvPicPr>
            <a:picLocks noChangeAspect="1"/>
          </p:cNvPicPr>
          <p:nvPr/>
        </p:nvPicPr>
        <p:blipFill>
          <a:blip r:embed="rId5"/>
          <a:stretch>
            <a:fillRect/>
          </a:stretch>
        </p:blipFill>
        <p:spPr>
          <a:xfrm>
            <a:off x="944901" y="488774"/>
            <a:ext cx="2752725" cy="2752725"/>
          </a:xfrm>
          <a:prstGeom prst="rect">
            <a:avLst/>
          </a:prstGeom>
        </p:spPr>
      </p:pic>
    </p:spTree>
    <p:extLst>
      <p:ext uri="{BB962C8B-B14F-4D97-AF65-F5344CB8AC3E}">
        <p14:creationId xmlns:p14="http://schemas.microsoft.com/office/powerpoint/2010/main" val="38605352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2A1C673-EDCF-3000-E5C8-DC2A716CDF7B}"/>
              </a:ext>
            </a:extLst>
          </p:cNvPr>
          <p:cNvSpPr txBox="1"/>
          <p:nvPr/>
        </p:nvSpPr>
        <p:spPr>
          <a:xfrm>
            <a:off x="511728" y="486561"/>
            <a:ext cx="11417417" cy="584775"/>
          </a:xfrm>
          <a:prstGeom prst="rect">
            <a:avLst/>
          </a:prstGeom>
          <a:noFill/>
        </p:spPr>
        <p:txBody>
          <a:bodyPr wrap="square" lIns="91440" tIns="45720" rIns="91440" bIns="45720" rtlCol="0" anchor="t">
            <a:spAutoFit/>
          </a:bodyPr>
          <a:lstStyle/>
          <a:p>
            <a:r>
              <a:rPr lang="en-GB" sz="3200" b="1">
                <a:solidFill>
                  <a:schemeClr val="tx2"/>
                </a:solidFill>
              </a:rPr>
              <a:t>Aims of the session</a:t>
            </a:r>
            <a:endParaRPr lang="en-GB" sz="3200" b="1">
              <a:solidFill>
                <a:schemeClr val="tx2"/>
              </a:solidFill>
              <a:cs typeface="Arial"/>
            </a:endParaRPr>
          </a:p>
        </p:txBody>
      </p:sp>
      <p:sp>
        <p:nvSpPr>
          <p:cNvPr id="3" name="TextBox 2">
            <a:extLst>
              <a:ext uri="{FF2B5EF4-FFF2-40B4-BE49-F238E27FC236}">
                <a16:creationId xmlns:a16="http://schemas.microsoft.com/office/drawing/2014/main" id="{0F8623FA-9509-0D98-358D-316CCB29854C}"/>
              </a:ext>
            </a:extLst>
          </p:cNvPr>
          <p:cNvSpPr txBox="1"/>
          <p:nvPr/>
        </p:nvSpPr>
        <p:spPr>
          <a:xfrm>
            <a:off x="387291" y="1604737"/>
            <a:ext cx="11417417" cy="4031873"/>
          </a:xfrm>
          <a:prstGeom prst="rect">
            <a:avLst/>
          </a:prstGeom>
          <a:noFill/>
        </p:spPr>
        <p:txBody>
          <a:bodyPr wrap="square" lIns="91440" tIns="45720" rIns="91440" bIns="45720" rtlCol="0" anchor="t">
            <a:spAutoFit/>
          </a:bodyPr>
          <a:lstStyle/>
          <a:p>
            <a:pPr marL="457200" indent="-457200">
              <a:buFont typeface="Arial" panose="020B0604020202020204" pitchFamily="34" charset="0"/>
              <a:buChar char="•"/>
            </a:pPr>
            <a:r>
              <a:rPr lang="en-GB" sz="3200"/>
              <a:t>To share with you some of the things your child will be learning in school</a:t>
            </a:r>
          </a:p>
          <a:p>
            <a:endParaRPr lang="en-GB" sz="3200">
              <a:cs typeface="Arial"/>
            </a:endParaRPr>
          </a:p>
          <a:p>
            <a:pPr marL="457200" indent="-457200">
              <a:buFont typeface="Arial" panose="020B0604020202020204" pitchFamily="34" charset="0"/>
              <a:buChar char="•"/>
            </a:pPr>
            <a:r>
              <a:rPr lang="en-GB" sz="3200"/>
              <a:t>To improve your confidence in helping your child with maths</a:t>
            </a:r>
          </a:p>
          <a:p>
            <a:endParaRPr lang="en-GB" sz="3200">
              <a:cs typeface="Arial"/>
            </a:endParaRPr>
          </a:p>
          <a:p>
            <a:pPr marL="457200" indent="-457200">
              <a:buFont typeface="Arial" panose="020B0604020202020204" pitchFamily="34" charset="0"/>
              <a:buChar char="•"/>
            </a:pPr>
            <a:r>
              <a:rPr lang="en-GB" sz="3200"/>
              <a:t>To create some games and activities for use at home</a:t>
            </a:r>
          </a:p>
          <a:p>
            <a:endParaRPr lang="en-GB" sz="3200">
              <a:cs typeface="Arial"/>
            </a:endParaRPr>
          </a:p>
          <a:p>
            <a:pPr marL="457200" indent="-457200">
              <a:buFont typeface="Arial" panose="020B0604020202020204" pitchFamily="34" charset="0"/>
              <a:buChar char="•"/>
            </a:pPr>
            <a:r>
              <a:rPr lang="en-GB" sz="3200"/>
              <a:t>To share with you the home learning activities</a:t>
            </a:r>
          </a:p>
        </p:txBody>
      </p:sp>
    </p:spTree>
    <p:extLst>
      <p:ext uri="{BB962C8B-B14F-4D97-AF65-F5344CB8AC3E}">
        <p14:creationId xmlns:p14="http://schemas.microsoft.com/office/powerpoint/2010/main" val="3533797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2" name="Rectangle 61">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Freeform: Shape 11">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0859A72-EE62-CB1E-1CFF-F70EAE45909C}"/>
              </a:ext>
            </a:extLst>
          </p:cNvPr>
          <p:cNvSpPr>
            <a:spLocks noGrp="1"/>
          </p:cNvSpPr>
          <p:nvPr>
            <p:ph type="title"/>
          </p:nvPr>
        </p:nvSpPr>
        <p:spPr>
          <a:xfrm>
            <a:off x="686834" y="1153572"/>
            <a:ext cx="3200400" cy="4461163"/>
          </a:xfrm>
        </p:spPr>
        <p:txBody>
          <a:bodyPr vert="horz" lIns="91440" tIns="45720" rIns="91440" bIns="45720" rtlCol="0" anchor="ctr">
            <a:normAutofit/>
          </a:bodyPr>
          <a:lstStyle/>
          <a:p>
            <a:r>
              <a:rPr lang="en-US" sz="4400" kern="1200">
                <a:solidFill>
                  <a:srgbClr val="FFFFFF"/>
                </a:solidFill>
                <a:latin typeface="+mj-lt"/>
                <a:ea typeface="+mj-ea"/>
                <a:cs typeface="+mj-cs"/>
              </a:rPr>
              <a:t>Teaching maths in Reception at St Paul's</a:t>
            </a:r>
          </a:p>
        </p:txBody>
      </p:sp>
      <p:sp>
        <p:nvSpPr>
          <p:cNvPr id="64" name="Arc 63">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65" name="TextBox 64">
            <a:extLst>
              <a:ext uri="{FF2B5EF4-FFF2-40B4-BE49-F238E27FC236}">
                <a16:creationId xmlns:a16="http://schemas.microsoft.com/office/drawing/2014/main" id="{219A902B-C3C2-D46B-D1D8-D0B322BC5494}"/>
              </a:ext>
            </a:extLst>
          </p:cNvPr>
          <p:cNvSpPr txBox="1"/>
          <p:nvPr/>
        </p:nvSpPr>
        <p:spPr>
          <a:xfrm>
            <a:off x="4158984" y="591344"/>
            <a:ext cx="7472842" cy="5585619"/>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nSpc>
                <a:spcPct val="90000"/>
              </a:lnSpc>
              <a:spcAft>
                <a:spcPts val="600"/>
              </a:spcAft>
            </a:pPr>
            <a:r>
              <a:rPr lang="en-US" sz="2800" b="1"/>
              <a:t>At St. Paul's we teach </a:t>
            </a:r>
            <a:r>
              <a:rPr lang="en-US" sz="2800" b="1" err="1"/>
              <a:t>maths</a:t>
            </a:r>
            <a:r>
              <a:rPr lang="en-US" sz="2800" b="1"/>
              <a:t> through a mastery approach. </a:t>
            </a:r>
            <a:r>
              <a:rPr lang="en-US" sz="2800" b="1">
                <a:highlight>
                  <a:srgbClr val="FFFFFF"/>
                </a:highlight>
              </a:rPr>
              <a:t>But what does that mean?</a:t>
            </a:r>
            <a:endParaRPr lang="en-US" b="1">
              <a:highlight>
                <a:srgbClr val="FFFFFF"/>
              </a:highlight>
              <a:cs typeface="Arial"/>
            </a:endParaRPr>
          </a:p>
          <a:p>
            <a:pPr indent="-228600">
              <a:lnSpc>
                <a:spcPct val="90000"/>
              </a:lnSpc>
              <a:spcAft>
                <a:spcPts val="600"/>
              </a:spcAft>
              <a:buFont typeface="Arial" panose="020B0604020202020204" pitchFamily="34" charset="0"/>
              <a:buChar char="•"/>
            </a:pPr>
            <a:endParaRPr lang="en-US" sz="2400" b="1">
              <a:highlight>
                <a:srgbClr val="FFFFFF"/>
              </a:highlight>
              <a:cs typeface="Arial"/>
            </a:endParaRPr>
          </a:p>
          <a:p>
            <a:pPr marL="285750" indent="-228600">
              <a:lnSpc>
                <a:spcPct val="90000"/>
              </a:lnSpc>
              <a:spcAft>
                <a:spcPts val="600"/>
              </a:spcAft>
              <a:buFont typeface="Arial" panose="020B0604020202020204" pitchFamily="34" charset="0"/>
              <a:buChar char="•"/>
            </a:pPr>
            <a:r>
              <a:rPr lang="en-US" sz="2400">
                <a:highlight>
                  <a:srgbClr val="FFFFFF"/>
                </a:highlight>
              </a:rPr>
              <a:t>Mathematics teaching for mastery assumes everyone can learn and enjoy mathematics.</a:t>
            </a:r>
            <a:br>
              <a:rPr lang="en-US" sz="2400">
                <a:highlight>
                  <a:srgbClr val="FFFFFF"/>
                </a:highlight>
              </a:rPr>
            </a:br>
            <a:endParaRPr lang="en-US" sz="2400">
              <a:highlight>
                <a:srgbClr val="FFFFFF"/>
              </a:highlight>
              <a:cs typeface="Arial"/>
            </a:endParaRPr>
          </a:p>
          <a:p>
            <a:pPr marL="285750" indent="-228600">
              <a:lnSpc>
                <a:spcPct val="90000"/>
              </a:lnSpc>
              <a:spcAft>
                <a:spcPts val="600"/>
              </a:spcAft>
              <a:buFont typeface="Arial" panose="020B0604020202020204" pitchFamily="34" charset="0"/>
              <a:buChar char="•"/>
            </a:pPr>
            <a:r>
              <a:rPr lang="en-US" sz="2400">
                <a:highlight>
                  <a:srgbClr val="FFFFFF"/>
                </a:highlight>
              </a:rPr>
              <a:t>Mathematical learning </a:t>
            </a:r>
            <a:r>
              <a:rPr lang="en-US" sz="2400" err="1">
                <a:highlight>
                  <a:srgbClr val="FFFFFF"/>
                </a:highlight>
              </a:rPr>
              <a:t>behaviours</a:t>
            </a:r>
            <a:r>
              <a:rPr lang="en-US" sz="2400">
                <a:highlight>
                  <a:srgbClr val="FFFFFF"/>
                </a:highlight>
              </a:rPr>
              <a:t> are developed such that pupils focus and engage fully as learners who reason and seek to make connections.</a:t>
            </a:r>
            <a:br>
              <a:rPr lang="en-US" sz="2400">
                <a:highlight>
                  <a:srgbClr val="FFFFFF"/>
                </a:highlight>
              </a:rPr>
            </a:br>
            <a:endParaRPr lang="en-US" sz="2400">
              <a:highlight>
                <a:srgbClr val="FFFFFF"/>
              </a:highlight>
              <a:cs typeface="Arial"/>
            </a:endParaRPr>
          </a:p>
          <a:p>
            <a:pPr marL="285750" indent="-228600">
              <a:lnSpc>
                <a:spcPct val="90000"/>
              </a:lnSpc>
              <a:spcAft>
                <a:spcPts val="600"/>
              </a:spcAft>
              <a:buFont typeface="Arial" panose="020B0604020202020204" pitchFamily="34" charset="0"/>
              <a:buChar char="•"/>
            </a:pPr>
            <a:r>
              <a:rPr lang="en-US" sz="2400">
                <a:highlight>
                  <a:srgbClr val="FFFFFF"/>
                </a:highlight>
              </a:rPr>
              <a:t>Curriculum design ensures a clear and detailed sequence of essential content to support sustained progression over time.</a:t>
            </a:r>
            <a:endParaRPr lang="en-US" sz="2400">
              <a:cs typeface="Arial"/>
            </a:endParaRPr>
          </a:p>
          <a:p>
            <a:pPr indent="-228600">
              <a:lnSpc>
                <a:spcPct val="90000"/>
              </a:lnSpc>
              <a:spcAft>
                <a:spcPts val="600"/>
              </a:spcAft>
              <a:buFont typeface="Arial" panose="020B0604020202020204" pitchFamily="34" charset="0"/>
              <a:buChar char="•"/>
            </a:pPr>
            <a:endParaRPr lang="en-US"/>
          </a:p>
        </p:txBody>
      </p:sp>
    </p:spTree>
    <p:extLst>
      <p:ext uri="{BB962C8B-B14F-4D97-AF65-F5344CB8AC3E}">
        <p14:creationId xmlns:p14="http://schemas.microsoft.com/office/powerpoint/2010/main" val="34012347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46" name="Freeform: Shape 45">
            <a:extLst>
              <a:ext uri="{FF2B5EF4-FFF2-40B4-BE49-F238E27FC236}">
                <a16:creationId xmlns:a16="http://schemas.microsoft.com/office/drawing/2014/main" id="{66B332A4-D438-4773-A77F-5ED49A448D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53768" y="0"/>
            <a:ext cx="8284464" cy="6858000"/>
          </a:xfrm>
          <a:custGeom>
            <a:avLst/>
            <a:gdLst>
              <a:gd name="connsiteX0" fmla="*/ 1818109 w 8284464"/>
              <a:gd name="connsiteY0" fmla="*/ 0 h 6858000"/>
              <a:gd name="connsiteX1" fmla="*/ 6466355 w 8284464"/>
              <a:gd name="connsiteY1" fmla="*/ 0 h 6858000"/>
              <a:gd name="connsiteX2" fmla="*/ 6620596 w 8284464"/>
              <a:gd name="connsiteY2" fmla="*/ 109683 h 6858000"/>
              <a:gd name="connsiteX3" fmla="*/ 8284464 w 8284464"/>
              <a:gd name="connsiteY3" fmla="*/ 3429000 h 6858000"/>
              <a:gd name="connsiteX4" fmla="*/ 6620596 w 8284464"/>
              <a:gd name="connsiteY4" fmla="*/ 6748318 h 6858000"/>
              <a:gd name="connsiteX5" fmla="*/ 6466355 w 8284464"/>
              <a:gd name="connsiteY5" fmla="*/ 6858000 h 6858000"/>
              <a:gd name="connsiteX6" fmla="*/ 1818109 w 8284464"/>
              <a:gd name="connsiteY6" fmla="*/ 6858000 h 6858000"/>
              <a:gd name="connsiteX7" fmla="*/ 1663869 w 8284464"/>
              <a:gd name="connsiteY7" fmla="*/ 6748318 h 6858000"/>
              <a:gd name="connsiteX8" fmla="*/ 0 w 8284464"/>
              <a:gd name="connsiteY8" fmla="*/ 3429000 h 6858000"/>
              <a:gd name="connsiteX9" fmla="*/ 1663869 w 8284464"/>
              <a:gd name="connsiteY9" fmla="*/ 109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4464" h="6858000">
                <a:moveTo>
                  <a:pt x="1818109" y="0"/>
                </a:moveTo>
                <a:lnTo>
                  <a:pt x="6466355" y="0"/>
                </a:lnTo>
                <a:lnTo>
                  <a:pt x="6620596" y="109683"/>
                </a:lnTo>
                <a:cubicBezTo>
                  <a:pt x="7630666" y="865069"/>
                  <a:pt x="8284464" y="2070683"/>
                  <a:pt x="8284464" y="3429000"/>
                </a:cubicBezTo>
                <a:cubicBezTo>
                  <a:pt x="8284464" y="4787317"/>
                  <a:pt x="7630666" y="5992931"/>
                  <a:pt x="6620596" y="6748318"/>
                </a:cubicBezTo>
                <a:lnTo>
                  <a:pt x="6466355" y="6858000"/>
                </a:lnTo>
                <a:lnTo>
                  <a:pt x="1818109" y="6858000"/>
                </a:lnTo>
                <a:lnTo>
                  <a:pt x="1663869" y="6748318"/>
                </a:lnTo>
                <a:cubicBezTo>
                  <a:pt x="653798" y="5992931"/>
                  <a:pt x="0" y="4787317"/>
                  <a:pt x="0" y="3429000"/>
                </a:cubicBezTo>
                <a:cubicBezTo>
                  <a:pt x="0" y="2070683"/>
                  <a:pt x="653798" y="865069"/>
                  <a:pt x="1663869" y="109683"/>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8" name="Freeform: Shape 47">
            <a:extLst>
              <a:ext uri="{FF2B5EF4-FFF2-40B4-BE49-F238E27FC236}">
                <a16:creationId xmlns:a16="http://schemas.microsoft.com/office/drawing/2014/main" id="{DF9AD32D-FF05-44F4-BD4D-9CEE89B71E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18360" y="0"/>
            <a:ext cx="7955280" cy="6858000"/>
          </a:xfrm>
          <a:custGeom>
            <a:avLst/>
            <a:gdLst>
              <a:gd name="connsiteX0" fmla="*/ 1962423 w 7955280"/>
              <a:gd name="connsiteY0" fmla="*/ 0 h 6858000"/>
              <a:gd name="connsiteX1" fmla="*/ 5992858 w 7955280"/>
              <a:gd name="connsiteY1" fmla="*/ 0 h 6858000"/>
              <a:gd name="connsiteX2" fmla="*/ 6040191 w 7955280"/>
              <a:gd name="connsiteY2" fmla="*/ 27216 h 6858000"/>
              <a:gd name="connsiteX3" fmla="*/ 7955280 w 7955280"/>
              <a:gd name="connsiteY3" fmla="*/ 3429000 h 6858000"/>
              <a:gd name="connsiteX4" fmla="*/ 6040191 w 7955280"/>
              <a:gd name="connsiteY4" fmla="*/ 6830784 h 6858000"/>
              <a:gd name="connsiteX5" fmla="*/ 5992858 w 7955280"/>
              <a:gd name="connsiteY5" fmla="*/ 6858000 h 6858000"/>
              <a:gd name="connsiteX6" fmla="*/ 1962423 w 7955280"/>
              <a:gd name="connsiteY6" fmla="*/ 6858000 h 6858000"/>
              <a:gd name="connsiteX7" fmla="*/ 1915089 w 7955280"/>
              <a:gd name="connsiteY7" fmla="*/ 6830784 h 6858000"/>
              <a:gd name="connsiteX8" fmla="*/ 0 w 7955280"/>
              <a:gd name="connsiteY8" fmla="*/ 3429000 h 6858000"/>
              <a:gd name="connsiteX9" fmla="*/ 1915089 w 7955280"/>
              <a:gd name="connsiteY9" fmla="*/ 2721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955280" h="6858000">
                <a:moveTo>
                  <a:pt x="1962423" y="0"/>
                </a:moveTo>
                <a:lnTo>
                  <a:pt x="5992858" y="0"/>
                </a:lnTo>
                <a:lnTo>
                  <a:pt x="6040191" y="27216"/>
                </a:lnTo>
                <a:cubicBezTo>
                  <a:pt x="7188332" y="724844"/>
                  <a:pt x="7955280" y="1987357"/>
                  <a:pt x="7955280" y="3429000"/>
                </a:cubicBezTo>
                <a:cubicBezTo>
                  <a:pt x="7955280" y="4870644"/>
                  <a:pt x="7188332" y="6133157"/>
                  <a:pt x="6040191" y="6830784"/>
                </a:cubicBezTo>
                <a:lnTo>
                  <a:pt x="5992858" y="6858000"/>
                </a:lnTo>
                <a:lnTo>
                  <a:pt x="1962423" y="6858000"/>
                </a:lnTo>
                <a:lnTo>
                  <a:pt x="1915089" y="6830784"/>
                </a:lnTo>
                <a:cubicBezTo>
                  <a:pt x="766948" y="6133157"/>
                  <a:pt x="0" y="4870644"/>
                  <a:pt x="0" y="3429000"/>
                </a:cubicBezTo>
                <a:cubicBezTo>
                  <a:pt x="0" y="1987357"/>
                  <a:pt x="766948" y="724844"/>
                  <a:pt x="1915089" y="27216"/>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115662A7-29DE-0D77-9A15-FEAF69E07EC0}"/>
              </a:ext>
            </a:extLst>
          </p:cNvPr>
          <p:cNvSpPr>
            <a:spLocks noGrp="1"/>
          </p:cNvSpPr>
          <p:nvPr>
            <p:ph type="title"/>
          </p:nvPr>
        </p:nvSpPr>
        <p:spPr>
          <a:xfrm>
            <a:off x="835983" y="412208"/>
            <a:ext cx="10890737" cy="3974124"/>
          </a:xfrm>
        </p:spPr>
        <p:txBody>
          <a:bodyPr vert="horz" lIns="91440" tIns="45720" rIns="91440" bIns="45720" rtlCol="0" anchor="ctr">
            <a:normAutofit/>
          </a:bodyPr>
          <a:lstStyle/>
          <a:p>
            <a:endParaRPr lang="en-US" sz="3400">
              <a:solidFill>
                <a:schemeClr val="bg1">
                  <a:lumMod val="95000"/>
                  <a:lumOff val="5000"/>
                </a:schemeClr>
              </a:solidFill>
              <a:latin typeface="+mj-lt"/>
              <a:cs typeface="Arial"/>
            </a:endParaRPr>
          </a:p>
          <a:p>
            <a:pPr>
              <a:spcAft>
                <a:spcPts val="600"/>
              </a:spcAft>
            </a:pPr>
            <a:r>
              <a:rPr lang="en-US" sz="3400" b="0">
                <a:solidFill>
                  <a:schemeClr val="bg1">
                    <a:lumMod val="95000"/>
                    <a:lumOff val="5000"/>
                  </a:schemeClr>
                </a:solidFill>
                <a:latin typeface="+mj-lt"/>
                <a:cs typeface="+mj-cs"/>
              </a:rPr>
              <a:t>To do this we use NCETM Mastering Number.</a:t>
            </a:r>
            <a:br>
              <a:rPr lang="en-US" sz="3400" b="0">
                <a:latin typeface="+mj-lt"/>
                <a:cs typeface="+mj-cs"/>
              </a:rPr>
            </a:br>
            <a:r>
              <a:rPr lang="en-US" sz="3400" b="0">
                <a:solidFill>
                  <a:schemeClr val="bg1">
                    <a:lumMod val="95000"/>
                    <a:lumOff val="5000"/>
                  </a:schemeClr>
                </a:solidFill>
                <a:latin typeface="+mj-lt"/>
                <a:cs typeface="+mj-cs"/>
              </a:rPr>
              <a:t> </a:t>
            </a:r>
            <a:br>
              <a:rPr lang="en-US" sz="3400" b="0">
                <a:latin typeface="+mj-lt"/>
                <a:cs typeface="+mj-cs"/>
              </a:rPr>
            </a:br>
            <a:r>
              <a:rPr lang="en-US" sz="3400" b="0">
                <a:solidFill>
                  <a:schemeClr val="bg1">
                    <a:lumMod val="95000"/>
                    <a:lumOff val="5000"/>
                  </a:schemeClr>
                </a:solidFill>
                <a:latin typeface="+mj-lt"/>
                <a:cs typeface="+mj-cs"/>
              </a:rPr>
              <a:t>This is used throughout the school and builds on what the children learn in Reception.</a:t>
            </a:r>
            <a:endParaRPr lang="en-US" sz="3400">
              <a:solidFill>
                <a:schemeClr val="bg1">
                  <a:lumMod val="95000"/>
                  <a:lumOff val="5000"/>
                </a:schemeClr>
              </a:solidFill>
              <a:latin typeface="+mj-lt"/>
              <a:cs typeface="Arial"/>
            </a:endParaRPr>
          </a:p>
        </p:txBody>
      </p:sp>
    </p:spTree>
    <p:extLst>
      <p:ext uri="{BB962C8B-B14F-4D97-AF65-F5344CB8AC3E}">
        <p14:creationId xmlns:p14="http://schemas.microsoft.com/office/powerpoint/2010/main" val="3573038500"/>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CDD02-71CE-D13C-BD96-15C89EC3621B}"/>
              </a:ext>
            </a:extLst>
          </p:cNvPr>
          <p:cNvSpPr>
            <a:spLocks noGrp="1"/>
          </p:cNvSpPr>
          <p:nvPr>
            <p:ph type="title"/>
          </p:nvPr>
        </p:nvSpPr>
        <p:spPr/>
        <p:txBody>
          <a:bodyPr/>
          <a:lstStyle/>
          <a:p>
            <a:r>
              <a:rPr lang="en-GB">
                <a:latin typeface="Century Gothic"/>
              </a:rPr>
              <a:t>Why should you help your child at home?</a:t>
            </a:r>
          </a:p>
        </p:txBody>
      </p:sp>
      <p:sp>
        <p:nvSpPr>
          <p:cNvPr id="4" name="TextBox 3">
            <a:extLst>
              <a:ext uri="{FF2B5EF4-FFF2-40B4-BE49-F238E27FC236}">
                <a16:creationId xmlns:a16="http://schemas.microsoft.com/office/drawing/2014/main" id="{3AA9CC83-600F-78BD-3F33-896248E55ABF}"/>
              </a:ext>
            </a:extLst>
          </p:cNvPr>
          <p:cNvSpPr txBox="1"/>
          <p:nvPr/>
        </p:nvSpPr>
        <p:spPr>
          <a:xfrm>
            <a:off x="696025" y="1859340"/>
            <a:ext cx="10799950" cy="206210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a:ln>
                  <a:noFill/>
                </a:ln>
                <a:solidFill>
                  <a:srgbClr val="000000">
                    <a:lumMod val="65000"/>
                    <a:lumOff val="35000"/>
                  </a:srgbClr>
                </a:solidFill>
                <a:effectLst/>
                <a:uLnTx/>
                <a:uFillTx/>
                <a:latin typeface="Myriad Pro" panose="020B0503030403020204"/>
                <a:ea typeface="+mn-ea"/>
                <a:cs typeface="+mn-cs"/>
              </a:rPr>
              <a:t>The help that parents give their children at home has a very significant impact on their learning.</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3200" b="0" i="1" u="none" strike="noStrike" kern="1200" cap="none" spc="0" normalizeH="0" baseline="0" noProof="0">
              <a:ln>
                <a:noFill/>
              </a:ln>
              <a:solidFill>
                <a:srgbClr val="000000">
                  <a:lumMod val="65000"/>
                  <a:lumOff val="35000"/>
                </a:srgbClr>
              </a:solidFill>
              <a:effectLst/>
              <a:uLnTx/>
              <a:uFillTx/>
              <a:latin typeface="Myriad Pro" panose="020B050303040302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1" u="none" strike="noStrike" kern="1200" cap="none" spc="0" normalizeH="0" baseline="0" noProof="0">
                <a:ln>
                  <a:noFill/>
                </a:ln>
                <a:solidFill>
                  <a:srgbClr val="000000">
                    <a:lumMod val="65000"/>
                    <a:lumOff val="35000"/>
                  </a:srgbClr>
                </a:solidFill>
                <a:effectLst/>
                <a:uLnTx/>
                <a:uFillTx/>
                <a:latin typeface="Myriad Pro" panose="020B0503030403020204"/>
                <a:ea typeface="+mn-ea"/>
                <a:cs typeface="+mn-cs"/>
              </a:rPr>
              <a:t>Development Matters (2023)</a:t>
            </a:r>
          </a:p>
        </p:txBody>
      </p:sp>
    </p:spTree>
    <p:extLst>
      <p:ext uri="{BB962C8B-B14F-4D97-AF65-F5344CB8AC3E}">
        <p14:creationId xmlns:p14="http://schemas.microsoft.com/office/powerpoint/2010/main" val="15523047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7CEC3DA-640F-89D2-8B7B-56DACB8B3B28}"/>
              </a:ext>
            </a:extLst>
          </p:cNvPr>
          <p:cNvSpPr txBox="1"/>
          <p:nvPr/>
        </p:nvSpPr>
        <p:spPr>
          <a:xfrm>
            <a:off x="304800" y="413764"/>
            <a:ext cx="12039600" cy="523220"/>
          </a:xfrm>
          <a:prstGeom prst="rect">
            <a:avLst/>
          </a:prstGeom>
          <a:noFill/>
        </p:spPr>
        <p:txBody>
          <a:bodyPr wrap="square" rtlCol="0">
            <a:spAutoFit/>
          </a:bodyPr>
          <a:lstStyle/>
          <a:p>
            <a:r>
              <a:rPr lang="en-GB" sz="2800" b="1">
                <a:solidFill>
                  <a:schemeClr val="accent4">
                    <a:lumMod val="65000"/>
                    <a:lumOff val="35000"/>
                  </a:schemeClr>
                </a:solidFill>
              </a:rPr>
              <a:t>How does Mastering Number help us to teach maths in school?</a:t>
            </a:r>
          </a:p>
        </p:txBody>
      </p:sp>
      <p:sp>
        <p:nvSpPr>
          <p:cNvPr id="4" name="TextBox 3">
            <a:extLst>
              <a:ext uri="{FF2B5EF4-FFF2-40B4-BE49-F238E27FC236}">
                <a16:creationId xmlns:a16="http://schemas.microsoft.com/office/drawing/2014/main" id="{44BA3677-DBAD-BFB3-CEFE-9D7529C30668}"/>
              </a:ext>
            </a:extLst>
          </p:cNvPr>
          <p:cNvSpPr txBox="1"/>
          <p:nvPr/>
        </p:nvSpPr>
        <p:spPr>
          <a:xfrm>
            <a:off x="561345" y="1056833"/>
            <a:ext cx="11107024" cy="1815882"/>
          </a:xfrm>
          <a:prstGeom prst="rect">
            <a:avLst/>
          </a:prstGeom>
          <a:noFill/>
        </p:spPr>
        <p:txBody>
          <a:bodyPr wrap="square" rtlCol="0">
            <a:spAutoFit/>
          </a:bodyPr>
          <a:lstStyle/>
          <a:p>
            <a:r>
              <a:rPr lang="en-GB" sz="2800"/>
              <a:t>The Mastering Number Programme in Reception will help your child to develop </a:t>
            </a:r>
            <a:r>
              <a:rPr lang="en-GB" sz="2800">
                <a:solidFill>
                  <a:schemeClr val="accent4">
                    <a:lumMod val="65000"/>
                    <a:lumOff val="35000"/>
                  </a:schemeClr>
                </a:solidFill>
              </a:rPr>
              <a:t>good</a:t>
            </a:r>
            <a:r>
              <a:rPr lang="en-GB" sz="2800" b="1">
                <a:solidFill>
                  <a:schemeClr val="accent4">
                    <a:lumMod val="65000"/>
                    <a:lumOff val="35000"/>
                  </a:schemeClr>
                </a:solidFill>
              </a:rPr>
              <a:t> </a:t>
            </a:r>
            <a:r>
              <a:rPr lang="en-GB" sz="2800" i="1">
                <a:solidFill>
                  <a:schemeClr val="accent4">
                    <a:lumMod val="65000"/>
                    <a:lumOff val="35000"/>
                  </a:schemeClr>
                </a:solidFill>
              </a:rPr>
              <a:t>number sense.</a:t>
            </a:r>
            <a:endParaRPr lang="en-GB" sz="2800">
              <a:solidFill>
                <a:schemeClr val="accent4">
                  <a:lumMod val="65000"/>
                  <a:lumOff val="35000"/>
                </a:schemeClr>
              </a:solidFill>
            </a:endParaRPr>
          </a:p>
          <a:p>
            <a:endParaRPr lang="en-GB" sz="2800" b="1">
              <a:solidFill>
                <a:schemeClr val="accent4">
                  <a:lumMod val="65000"/>
                  <a:lumOff val="35000"/>
                </a:schemeClr>
              </a:solidFill>
            </a:endParaRPr>
          </a:p>
          <a:p>
            <a:r>
              <a:rPr lang="en-GB" sz="2800">
                <a:solidFill>
                  <a:schemeClr val="accent4">
                    <a:lumMod val="65000"/>
                    <a:lumOff val="35000"/>
                  </a:schemeClr>
                </a:solidFill>
              </a:rPr>
              <a:t>Some of the things they are learning include:</a:t>
            </a:r>
          </a:p>
        </p:txBody>
      </p:sp>
      <p:pic>
        <p:nvPicPr>
          <p:cNvPr id="6" name="Content Placeholder 6" descr="Colorful buttons">
            <a:extLst>
              <a:ext uri="{FF2B5EF4-FFF2-40B4-BE49-F238E27FC236}">
                <a16:creationId xmlns:a16="http://schemas.microsoft.com/office/drawing/2014/main" id="{E9E5E421-E735-96D9-AB7F-5F74EAABA4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1150" y="3429000"/>
            <a:ext cx="2383716" cy="1588756"/>
          </a:xfrm>
          <a:prstGeom prst="rect">
            <a:avLst/>
          </a:prstGeom>
        </p:spPr>
      </p:pic>
      <p:sp>
        <p:nvSpPr>
          <p:cNvPr id="2" name="TextBox 1">
            <a:extLst>
              <a:ext uri="{FF2B5EF4-FFF2-40B4-BE49-F238E27FC236}">
                <a16:creationId xmlns:a16="http://schemas.microsoft.com/office/drawing/2014/main" id="{A0905F1C-3199-0FA7-F975-10DAB33184D7}"/>
              </a:ext>
            </a:extLst>
          </p:cNvPr>
          <p:cNvSpPr txBox="1"/>
          <p:nvPr/>
        </p:nvSpPr>
        <p:spPr>
          <a:xfrm>
            <a:off x="442005" y="5245069"/>
            <a:ext cx="2572378" cy="400110"/>
          </a:xfrm>
          <a:prstGeom prst="rect">
            <a:avLst/>
          </a:prstGeom>
          <a:noFill/>
        </p:spPr>
        <p:txBody>
          <a:bodyPr wrap="square" rtlCol="0">
            <a:spAutoFit/>
          </a:bodyPr>
          <a:lstStyle/>
          <a:p>
            <a:pPr algn="ctr"/>
            <a:r>
              <a:rPr lang="en-GB" sz="2000"/>
              <a:t>Counting</a:t>
            </a:r>
          </a:p>
        </p:txBody>
      </p:sp>
      <p:grpSp>
        <p:nvGrpSpPr>
          <p:cNvPr id="12" name="Group 11">
            <a:extLst>
              <a:ext uri="{FF2B5EF4-FFF2-40B4-BE49-F238E27FC236}">
                <a16:creationId xmlns:a16="http://schemas.microsoft.com/office/drawing/2014/main" id="{5DECE40C-DD92-8DFE-1266-F4B07B3867B0}"/>
              </a:ext>
            </a:extLst>
          </p:cNvPr>
          <p:cNvGrpSpPr/>
          <p:nvPr/>
        </p:nvGrpSpPr>
        <p:grpSpPr>
          <a:xfrm>
            <a:off x="4263277" y="3429000"/>
            <a:ext cx="3243585" cy="1710099"/>
            <a:chOff x="4112552" y="3452462"/>
            <a:chExt cx="3243585" cy="1710099"/>
          </a:xfrm>
        </p:grpSpPr>
        <p:pic>
          <p:nvPicPr>
            <p:cNvPr id="8" name="Picture 7">
              <a:extLst>
                <a:ext uri="{FF2B5EF4-FFF2-40B4-BE49-F238E27FC236}">
                  <a16:creationId xmlns:a16="http://schemas.microsoft.com/office/drawing/2014/main" id="{A8CAF1CB-5669-7D6C-8DB8-14C4E9883E88}"/>
                </a:ext>
              </a:extLst>
            </p:cNvPr>
            <p:cNvPicPr>
              <a:picLocks noChangeAspect="1"/>
            </p:cNvPicPr>
            <p:nvPr/>
          </p:nvPicPr>
          <p:blipFill rotWithShape="1">
            <a:blip r:embed="rId4">
              <a:extLst>
                <a:ext uri="{28A0092B-C50C-407E-A947-70E740481C1C}">
                  <a14:useLocalDpi xmlns:a14="http://schemas.microsoft.com/office/drawing/2010/main" val="0"/>
                </a:ext>
              </a:extLst>
            </a:blip>
            <a:srcRect l="47232" t="76313" r="17069" b="-2074"/>
            <a:stretch/>
          </p:blipFill>
          <p:spPr>
            <a:xfrm rot="20226321">
              <a:off x="4112552" y="3452462"/>
              <a:ext cx="1900060" cy="814302"/>
            </a:xfrm>
            <a:prstGeom prst="rect">
              <a:avLst/>
            </a:prstGeom>
          </p:spPr>
        </p:pic>
        <p:pic>
          <p:nvPicPr>
            <p:cNvPr id="9" name="Picture 8">
              <a:extLst>
                <a:ext uri="{FF2B5EF4-FFF2-40B4-BE49-F238E27FC236}">
                  <a16:creationId xmlns:a16="http://schemas.microsoft.com/office/drawing/2014/main" id="{D4DD3795-92EA-C1EF-90F2-C16936142BB6}"/>
                </a:ext>
              </a:extLst>
            </p:cNvPr>
            <p:cNvPicPr>
              <a:picLocks noChangeAspect="1"/>
            </p:cNvPicPr>
            <p:nvPr/>
          </p:nvPicPr>
          <p:blipFill rotWithShape="1">
            <a:blip r:embed="rId4">
              <a:extLst>
                <a:ext uri="{28A0092B-C50C-407E-A947-70E740481C1C}">
                  <a14:useLocalDpi xmlns:a14="http://schemas.microsoft.com/office/drawing/2010/main" val="0"/>
                </a:ext>
              </a:extLst>
            </a:blip>
            <a:srcRect l="47232" t="76313" r="17069" b="-2074"/>
            <a:stretch/>
          </p:blipFill>
          <p:spPr>
            <a:xfrm rot="338340">
              <a:off x="4470637" y="4348259"/>
              <a:ext cx="1900060" cy="814302"/>
            </a:xfrm>
            <a:prstGeom prst="rect">
              <a:avLst/>
            </a:prstGeom>
          </p:spPr>
        </p:pic>
        <p:pic>
          <p:nvPicPr>
            <p:cNvPr id="10" name="Picture 9">
              <a:extLst>
                <a:ext uri="{FF2B5EF4-FFF2-40B4-BE49-F238E27FC236}">
                  <a16:creationId xmlns:a16="http://schemas.microsoft.com/office/drawing/2014/main" id="{BB52833D-62C7-ED58-6F77-E77DA0823322}"/>
                </a:ext>
              </a:extLst>
            </p:cNvPr>
            <p:cNvPicPr>
              <a:picLocks noChangeAspect="1"/>
            </p:cNvPicPr>
            <p:nvPr/>
          </p:nvPicPr>
          <p:blipFill rotWithShape="1">
            <a:blip r:embed="rId4">
              <a:extLst>
                <a:ext uri="{28A0092B-C50C-407E-A947-70E740481C1C}">
                  <a14:useLocalDpi xmlns:a14="http://schemas.microsoft.com/office/drawing/2010/main" val="0"/>
                </a:ext>
              </a:extLst>
            </a:blip>
            <a:srcRect l="47232" t="76313" r="17069" b="-2074"/>
            <a:stretch/>
          </p:blipFill>
          <p:spPr>
            <a:xfrm rot="20764559">
              <a:off x="5456077" y="3875582"/>
              <a:ext cx="1900060" cy="814302"/>
            </a:xfrm>
            <a:prstGeom prst="rect">
              <a:avLst/>
            </a:prstGeom>
          </p:spPr>
        </p:pic>
      </p:grpSp>
      <p:sp>
        <p:nvSpPr>
          <p:cNvPr id="11" name="TextBox 10">
            <a:extLst>
              <a:ext uri="{FF2B5EF4-FFF2-40B4-BE49-F238E27FC236}">
                <a16:creationId xmlns:a16="http://schemas.microsoft.com/office/drawing/2014/main" id="{5567173F-26EC-7137-2623-462C9A91F101}"/>
              </a:ext>
            </a:extLst>
          </p:cNvPr>
          <p:cNvSpPr txBox="1"/>
          <p:nvPr/>
        </p:nvSpPr>
        <p:spPr>
          <a:xfrm>
            <a:off x="4185184" y="5320591"/>
            <a:ext cx="3391737" cy="1015663"/>
          </a:xfrm>
          <a:prstGeom prst="rect">
            <a:avLst/>
          </a:prstGeom>
          <a:noFill/>
        </p:spPr>
        <p:txBody>
          <a:bodyPr wrap="square" rtlCol="0">
            <a:spAutoFit/>
          </a:bodyPr>
          <a:lstStyle/>
          <a:p>
            <a:pPr algn="ctr"/>
            <a:r>
              <a:rPr lang="en-GB" sz="2000"/>
              <a:t>Recognising small numbers of objects and making their own collections</a:t>
            </a:r>
          </a:p>
        </p:txBody>
      </p:sp>
      <p:grpSp>
        <p:nvGrpSpPr>
          <p:cNvPr id="14" name="Group 13">
            <a:extLst>
              <a:ext uri="{FF2B5EF4-FFF2-40B4-BE49-F238E27FC236}">
                <a16:creationId xmlns:a16="http://schemas.microsoft.com/office/drawing/2014/main" id="{75480E44-D0F2-7D66-BE69-EE4A4D9F1C4B}"/>
              </a:ext>
            </a:extLst>
          </p:cNvPr>
          <p:cNvGrpSpPr/>
          <p:nvPr/>
        </p:nvGrpSpPr>
        <p:grpSpPr>
          <a:xfrm>
            <a:off x="8870024" y="3478484"/>
            <a:ext cx="2099158" cy="1102342"/>
            <a:chOff x="2824353" y="3211472"/>
            <a:chExt cx="1389314" cy="729578"/>
          </a:xfrm>
        </p:grpSpPr>
        <p:pic>
          <p:nvPicPr>
            <p:cNvPr id="15" name="Picture 14">
              <a:extLst>
                <a:ext uri="{FF2B5EF4-FFF2-40B4-BE49-F238E27FC236}">
                  <a16:creationId xmlns:a16="http://schemas.microsoft.com/office/drawing/2014/main" id="{3AE55C66-81E7-1FEF-E1AC-DCE234175AB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24353" y="3211472"/>
              <a:ext cx="659647" cy="335435"/>
            </a:xfrm>
            <a:prstGeom prst="rect">
              <a:avLst/>
            </a:prstGeom>
          </p:spPr>
        </p:pic>
        <p:pic>
          <p:nvPicPr>
            <p:cNvPr id="16" name="Picture 15">
              <a:extLst>
                <a:ext uri="{FF2B5EF4-FFF2-40B4-BE49-F238E27FC236}">
                  <a16:creationId xmlns:a16="http://schemas.microsoft.com/office/drawing/2014/main" id="{143A3850-154D-E318-B924-BFFD491E052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824353" y="3605615"/>
              <a:ext cx="659647" cy="335435"/>
            </a:xfrm>
            <a:prstGeom prst="rect">
              <a:avLst/>
            </a:prstGeom>
          </p:spPr>
        </p:pic>
        <p:pic>
          <p:nvPicPr>
            <p:cNvPr id="17" name="Picture 16">
              <a:extLst>
                <a:ext uri="{FF2B5EF4-FFF2-40B4-BE49-F238E27FC236}">
                  <a16:creationId xmlns:a16="http://schemas.microsoft.com/office/drawing/2014/main" id="{E1044CC4-1473-250E-32B4-3710EED2E38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610757" y="3662976"/>
              <a:ext cx="546173" cy="278074"/>
            </a:xfrm>
            <a:prstGeom prst="rect">
              <a:avLst/>
            </a:prstGeom>
          </p:spPr>
        </p:pic>
        <p:pic>
          <p:nvPicPr>
            <p:cNvPr id="18" name="Picture 17">
              <a:extLst>
                <a:ext uri="{FF2B5EF4-FFF2-40B4-BE49-F238E27FC236}">
                  <a16:creationId xmlns:a16="http://schemas.microsoft.com/office/drawing/2014/main" id="{446219CD-95D0-B167-285B-D88BCA16E78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54020" y="3211472"/>
              <a:ext cx="659647" cy="335435"/>
            </a:xfrm>
            <a:prstGeom prst="rect">
              <a:avLst/>
            </a:prstGeom>
          </p:spPr>
        </p:pic>
      </p:grpSp>
      <p:sp>
        <p:nvSpPr>
          <p:cNvPr id="19" name="TextBox 18">
            <a:extLst>
              <a:ext uri="{FF2B5EF4-FFF2-40B4-BE49-F238E27FC236}">
                <a16:creationId xmlns:a16="http://schemas.microsoft.com/office/drawing/2014/main" id="{408B1B42-BAEA-450E-3D0A-CF9DC7232686}"/>
              </a:ext>
            </a:extLst>
          </p:cNvPr>
          <p:cNvSpPr txBox="1"/>
          <p:nvPr/>
        </p:nvSpPr>
        <p:spPr>
          <a:xfrm>
            <a:off x="8276632" y="4765164"/>
            <a:ext cx="3391737" cy="707886"/>
          </a:xfrm>
          <a:prstGeom prst="rect">
            <a:avLst/>
          </a:prstGeom>
          <a:noFill/>
        </p:spPr>
        <p:txBody>
          <a:bodyPr wrap="square" rtlCol="0">
            <a:spAutoFit/>
          </a:bodyPr>
          <a:lstStyle/>
          <a:p>
            <a:pPr algn="ctr"/>
            <a:r>
              <a:rPr lang="en-GB" sz="2000"/>
              <a:t>Know different ways to ‘make’ (compose) a number</a:t>
            </a:r>
          </a:p>
        </p:txBody>
      </p:sp>
    </p:spTree>
    <p:extLst>
      <p:ext uri="{BB962C8B-B14F-4D97-AF65-F5344CB8AC3E}">
        <p14:creationId xmlns:p14="http://schemas.microsoft.com/office/powerpoint/2010/main" val="39947193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7CEC3DA-640F-89D2-8B7B-56DACB8B3B28}"/>
              </a:ext>
            </a:extLst>
          </p:cNvPr>
          <p:cNvSpPr txBox="1"/>
          <p:nvPr/>
        </p:nvSpPr>
        <p:spPr>
          <a:xfrm>
            <a:off x="542488" y="442517"/>
            <a:ext cx="7444225" cy="523220"/>
          </a:xfrm>
          <a:prstGeom prst="rect">
            <a:avLst/>
          </a:prstGeom>
          <a:noFill/>
        </p:spPr>
        <p:txBody>
          <a:bodyPr wrap="square" lIns="91440" tIns="45720" rIns="91440" bIns="45720" rtlCol="0">
            <a:spAutoFit/>
          </a:bodyPr>
          <a:lstStyle/>
          <a:p>
            <a:r>
              <a:rPr lang="en-GB" sz="2800" b="1">
                <a:solidFill>
                  <a:schemeClr val="accent4">
                    <a:lumMod val="65000"/>
                    <a:lumOff val="35000"/>
                  </a:schemeClr>
                </a:solidFill>
              </a:rPr>
              <a:t>Let’s do some maths!</a:t>
            </a:r>
          </a:p>
        </p:txBody>
      </p:sp>
      <p:pic>
        <p:nvPicPr>
          <p:cNvPr id="20" name="Picture 19" descr="Boy giving a thumbs up">
            <a:extLst>
              <a:ext uri="{FF2B5EF4-FFF2-40B4-BE49-F238E27FC236}">
                <a16:creationId xmlns:a16="http://schemas.microsoft.com/office/drawing/2014/main" id="{1B9CAB48-FBB1-D634-9A9E-A8188CC544D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56464" y="281416"/>
            <a:ext cx="2938216" cy="1958811"/>
          </a:xfrm>
          <a:prstGeom prst="rect">
            <a:avLst/>
          </a:prstGeom>
        </p:spPr>
      </p:pic>
      <p:sp>
        <p:nvSpPr>
          <p:cNvPr id="5" name="Speech Bubble: Rectangle with Corners Rounded 4">
            <a:extLst>
              <a:ext uri="{FF2B5EF4-FFF2-40B4-BE49-F238E27FC236}">
                <a16:creationId xmlns:a16="http://schemas.microsoft.com/office/drawing/2014/main" id="{6E2A8875-82E5-98D0-EC0B-960B161CD9D7}"/>
              </a:ext>
            </a:extLst>
          </p:cNvPr>
          <p:cNvSpPr/>
          <p:nvPr/>
        </p:nvSpPr>
        <p:spPr>
          <a:xfrm>
            <a:off x="2033838" y="2707009"/>
            <a:ext cx="8124324" cy="1810752"/>
          </a:xfrm>
          <a:prstGeom prst="wedgeRoundRectCallout">
            <a:avLst>
              <a:gd name="adj1" fmla="val -41382"/>
              <a:gd name="adj2" fmla="val 103616"/>
              <a:gd name="adj3" fmla="val 16667"/>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3200">
                <a:solidFill>
                  <a:schemeClr val="accent4">
                    <a:lumMod val="65000"/>
                    <a:lumOff val="35000"/>
                  </a:schemeClr>
                </a:solidFill>
              </a:rPr>
              <a:t>Look out for when you can use your subitising skills! Get those fast eyes ready!</a:t>
            </a:r>
          </a:p>
        </p:txBody>
      </p:sp>
    </p:spTree>
    <p:extLst>
      <p:ext uri="{BB962C8B-B14F-4D97-AF65-F5344CB8AC3E}">
        <p14:creationId xmlns:p14="http://schemas.microsoft.com/office/powerpoint/2010/main" val="35425882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A2378A5D-E2B9-345A-E61B-48BDB6AC5272}"/>
              </a:ext>
            </a:extLst>
          </p:cNvPr>
          <p:cNvGrpSpPr>
            <a:grpSpLocks/>
          </p:cNvGrpSpPr>
          <p:nvPr/>
        </p:nvGrpSpPr>
        <p:grpSpPr bwMode="auto">
          <a:xfrm>
            <a:off x="1890584" y="1099751"/>
            <a:ext cx="7920681" cy="4300152"/>
            <a:chOff x="106769049" y="107668238"/>
            <a:chExt cx="1928090" cy="1022161"/>
          </a:xfrm>
        </p:grpSpPr>
        <p:pic>
          <p:nvPicPr>
            <p:cNvPr id="1027" name="Picture 3">
              <a:extLst>
                <a:ext uri="{FF2B5EF4-FFF2-40B4-BE49-F238E27FC236}">
                  <a16:creationId xmlns:a16="http://schemas.microsoft.com/office/drawing/2014/main" id="{B53AC598-F43B-E70C-6829-3E4A59CEB15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456" t="2107" r="82811" b="66898"/>
            <a:stretch>
              <a:fillRect/>
            </a:stretch>
          </p:blipFill>
          <p:spPr bwMode="auto">
            <a:xfrm>
              <a:off x="106769049" y="107668238"/>
              <a:ext cx="964759" cy="102216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028" name="Picture 4">
              <a:extLst>
                <a:ext uri="{FF2B5EF4-FFF2-40B4-BE49-F238E27FC236}">
                  <a16:creationId xmlns:a16="http://schemas.microsoft.com/office/drawing/2014/main" id="{230C9C12-F89B-12E1-CA2D-91E26183053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37434" t="3615" r="48131" b="71118"/>
            <a:stretch>
              <a:fillRect/>
            </a:stretch>
          </p:blipFill>
          <p:spPr bwMode="auto">
            <a:xfrm>
              <a:off x="107649340" y="107668238"/>
              <a:ext cx="1047799" cy="102216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pSp>
    </p:spTree>
    <p:extLst>
      <p:ext uri="{BB962C8B-B14F-4D97-AF65-F5344CB8AC3E}">
        <p14:creationId xmlns:p14="http://schemas.microsoft.com/office/powerpoint/2010/main" val="32308120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927046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6FE2ADD1-CCA0-73AC-2EDC-A15F0423A44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grpSp>
        <p:nvGrpSpPr>
          <p:cNvPr id="15" name="Group 14">
            <a:extLst>
              <a:ext uri="{FF2B5EF4-FFF2-40B4-BE49-F238E27FC236}">
                <a16:creationId xmlns:a16="http://schemas.microsoft.com/office/drawing/2014/main" id="{AEB46539-0475-8014-82D1-F69E019C1178}"/>
              </a:ext>
            </a:extLst>
          </p:cNvPr>
          <p:cNvGrpSpPr/>
          <p:nvPr/>
        </p:nvGrpSpPr>
        <p:grpSpPr>
          <a:xfrm>
            <a:off x="1022664" y="407772"/>
            <a:ext cx="9591790" cy="5078628"/>
            <a:chOff x="281259" y="321275"/>
            <a:chExt cx="10642114" cy="5931244"/>
          </a:xfrm>
        </p:grpSpPr>
        <p:grpSp>
          <p:nvGrpSpPr>
            <p:cNvPr id="2" name="Group 2">
              <a:extLst>
                <a:ext uri="{FF2B5EF4-FFF2-40B4-BE49-F238E27FC236}">
                  <a16:creationId xmlns:a16="http://schemas.microsoft.com/office/drawing/2014/main" id="{D5FF4F77-C9A8-0558-269A-432EA1EC7C5C}"/>
                </a:ext>
              </a:extLst>
            </p:cNvPr>
            <p:cNvGrpSpPr>
              <a:grpSpLocks/>
            </p:cNvGrpSpPr>
            <p:nvPr/>
          </p:nvGrpSpPr>
          <p:grpSpPr bwMode="auto">
            <a:xfrm>
              <a:off x="300994" y="321276"/>
              <a:ext cx="6779427" cy="3904698"/>
              <a:chOff x="106769049" y="107668238"/>
              <a:chExt cx="1928090" cy="1022161"/>
            </a:xfrm>
          </p:grpSpPr>
          <p:pic>
            <p:nvPicPr>
              <p:cNvPr id="3" name="Picture 3">
                <a:extLst>
                  <a:ext uri="{FF2B5EF4-FFF2-40B4-BE49-F238E27FC236}">
                    <a16:creationId xmlns:a16="http://schemas.microsoft.com/office/drawing/2014/main" id="{DA101AFB-25F6-D15D-AC87-F780CCCA167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456" t="2107" r="82811" b="66898"/>
              <a:stretch>
                <a:fillRect/>
              </a:stretch>
            </p:blipFill>
            <p:spPr bwMode="auto">
              <a:xfrm>
                <a:off x="106769049" y="107668238"/>
                <a:ext cx="964759" cy="102216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4" name="Picture 4">
                <a:extLst>
                  <a:ext uri="{FF2B5EF4-FFF2-40B4-BE49-F238E27FC236}">
                    <a16:creationId xmlns:a16="http://schemas.microsoft.com/office/drawing/2014/main" id="{B0323C09-C980-E1D1-3EDF-42C6C5721B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37434" t="3615" r="48131" b="71118"/>
              <a:stretch>
                <a:fillRect/>
              </a:stretch>
            </p:blipFill>
            <p:spPr bwMode="auto">
              <a:xfrm>
                <a:off x="107649340" y="107668238"/>
                <a:ext cx="1047799" cy="102216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pSp>
        <p:pic>
          <p:nvPicPr>
            <p:cNvPr id="7" name="Picture 4">
              <a:extLst>
                <a:ext uri="{FF2B5EF4-FFF2-40B4-BE49-F238E27FC236}">
                  <a16:creationId xmlns:a16="http://schemas.microsoft.com/office/drawing/2014/main" id="{FAC8A325-768E-A982-CF94-94339155BEF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37434" t="3615" r="48131" b="71118"/>
            <a:stretch>
              <a:fillRect/>
            </a:stretch>
          </p:blipFill>
          <p:spPr bwMode="auto">
            <a:xfrm>
              <a:off x="7080421" y="321275"/>
              <a:ext cx="3842952" cy="422606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8" name="Picture 4">
              <a:extLst>
                <a:ext uri="{FF2B5EF4-FFF2-40B4-BE49-F238E27FC236}">
                  <a16:creationId xmlns:a16="http://schemas.microsoft.com/office/drawing/2014/main" id="{4CCFA780-B091-7062-A727-F3520FF7FBA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7434" t="3615" r="48131" b="79193"/>
            <a:stretch/>
          </p:blipFill>
          <p:spPr bwMode="auto">
            <a:xfrm>
              <a:off x="281259" y="3805881"/>
              <a:ext cx="3684204" cy="244663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9" name="Picture 4">
              <a:extLst>
                <a:ext uri="{FF2B5EF4-FFF2-40B4-BE49-F238E27FC236}">
                  <a16:creationId xmlns:a16="http://schemas.microsoft.com/office/drawing/2014/main" id="{AC11EFEC-AD39-9834-35AE-5EAA2AB40A2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7434" t="3615" r="48131" b="79193"/>
            <a:stretch/>
          </p:blipFill>
          <p:spPr bwMode="auto">
            <a:xfrm>
              <a:off x="7159795" y="3805881"/>
              <a:ext cx="3684204" cy="244663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0" name="Picture 4">
              <a:extLst>
                <a:ext uri="{FF2B5EF4-FFF2-40B4-BE49-F238E27FC236}">
                  <a16:creationId xmlns:a16="http://schemas.microsoft.com/office/drawing/2014/main" id="{6469C4CF-A855-72E4-AD1E-D53AC98524B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7434" t="3615" r="48131" b="79193"/>
            <a:stretch/>
          </p:blipFill>
          <p:spPr bwMode="auto">
            <a:xfrm>
              <a:off x="3839785" y="3805881"/>
              <a:ext cx="3684204" cy="244663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1" name="Picture 3">
              <a:extLst>
                <a:ext uri="{FF2B5EF4-FFF2-40B4-BE49-F238E27FC236}">
                  <a16:creationId xmlns:a16="http://schemas.microsoft.com/office/drawing/2014/main" id="{21D21514-D4B9-DD28-B2F0-8A1C372D461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456" t="2107" r="91097" b="80269"/>
            <a:stretch/>
          </p:blipFill>
          <p:spPr bwMode="auto">
            <a:xfrm>
              <a:off x="3534625" y="733113"/>
              <a:ext cx="1309223" cy="187826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2" name="Picture 3">
              <a:extLst>
                <a:ext uri="{FF2B5EF4-FFF2-40B4-BE49-F238E27FC236}">
                  <a16:creationId xmlns:a16="http://schemas.microsoft.com/office/drawing/2014/main" id="{E8B16BE3-93D9-78EE-A65F-EE64A246B6C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456" t="2107" r="91097" b="80269"/>
            <a:stretch/>
          </p:blipFill>
          <p:spPr bwMode="auto">
            <a:xfrm>
              <a:off x="4123854" y="2508394"/>
              <a:ext cx="1309223" cy="187826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3" name="Picture 3">
              <a:extLst>
                <a:ext uri="{FF2B5EF4-FFF2-40B4-BE49-F238E27FC236}">
                  <a16:creationId xmlns:a16="http://schemas.microsoft.com/office/drawing/2014/main" id="{E2727429-9CAC-1F47-5CEB-52A81491DC5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456" t="2107" r="91097" b="80269"/>
            <a:stretch/>
          </p:blipFill>
          <p:spPr bwMode="auto">
            <a:xfrm>
              <a:off x="7232821" y="1116200"/>
              <a:ext cx="1309223" cy="187826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4" name="Picture 3">
              <a:extLst>
                <a:ext uri="{FF2B5EF4-FFF2-40B4-BE49-F238E27FC236}">
                  <a16:creationId xmlns:a16="http://schemas.microsoft.com/office/drawing/2014/main" id="{2DA5D6A3-3760-8C6B-D53B-C8BE1060B14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456" t="2107" r="91097" b="80269"/>
            <a:stretch/>
          </p:blipFill>
          <p:spPr bwMode="auto">
            <a:xfrm>
              <a:off x="7808058" y="3138588"/>
              <a:ext cx="1309223" cy="187826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pSp>
    </p:spTree>
    <p:extLst>
      <p:ext uri="{BB962C8B-B14F-4D97-AF65-F5344CB8AC3E}">
        <p14:creationId xmlns:p14="http://schemas.microsoft.com/office/powerpoint/2010/main" val="26179563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E5BBC3D-A29E-EBAB-7B2A-97BB01FE5AF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spTree>
    <p:extLst>
      <p:ext uri="{BB962C8B-B14F-4D97-AF65-F5344CB8AC3E}">
        <p14:creationId xmlns:p14="http://schemas.microsoft.com/office/powerpoint/2010/main" val="18829524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Oval 9">
            <a:extLst>
              <a:ext uri="{FF2B5EF4-FFF2-40B4-BE49-F238E27FC236}">
                <a16:creationId xmlns:a16="http://schemas.microsoft.com/office/drawing/2014/main" id="{52729E87-9B36-78EE-C9F9-1FAFA412B35A}"/>
              </a:ext>
            </a:extLst>
          </p:cNvPr>
          <p:cNvSpPr/>
          <p:nvPr/>
        </p:nvSpPr>
        <p:spPr>
          <a:xfrm>
            <a:off x="4344916" y="1614916"/>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BED97B0B-D346-B0E0-B50B-C87CD0B1F1EB}"/>
              </a:ext>
            </a:extLst>
          </p:cNvPr>
          <p:cNvSpPr/>
          <p:nvPr/>
        </p:nvSpPr>
        <p:spPr>
          <a:xfrm>
            <a:off x="6695085" y="1614916"/>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6826926D-C89E-B60E-1834-ABC86E2FBD31}"/>
              </a:ext>
            </a:extLst>
          </p:cNvPr>
          <p:cNvSpPr/>
          <p:nvPr/>
        </p:nvSpPr>
        <p:spPr>
          <a:xfrm>
            <a:off x="4344916" y="4091084"/>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8AA2FCCE-648C-6743-1051-53EB1D4A3E0E}"/>
              </a:ext>
            </a:extLst>
          </p:cNvPr>
          <p:cNvSpPr/>
          <p:nvPr/>
        </p:nvSpPr>
        <p:spPr>
          <a:xfrm>
            <a:off x="6695085" y="4091084"/>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4A4DB935-5375-9104-5008-C92A17F4A148}"/>
              </a:ext>
            </a:extLst>
          </p:cNvPr>
          <p:cNvSpPr/>
          <p:nvPr/>
        </p:nvSpPr>
        <p:spPr>
          <a:xfrm>
            <a:off x="5520000" y="2853000"/>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073442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D02E61E-4873-07F4-D9F5-63509E2C6BB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366" y="0"/>
            <a:ext cx="12192000" cy="6858000"/>
          </a:xfrm>
          <a:prstGeom prst="rect">
            <a:avLst/>
          </a:prstGeom>
        </p:spPr>
      </p:pic>
    </p:spTree>
    <p:extLst>
      <p:ext uri="{BB962C8B-B14F-4D97-AF65-F5344CB8AC3E}">
        <p14:creationId xmlns:p14="http://schemas.microsoft.com/office/powerpoint/2010/main" val="5124038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Oval 9">
            <a:extLst>
              <a:ext uri="{FF2B5EF4-FFF2-40B4-BE49-F238E27FC236}">
                <a16:creationId xmlns:a16="http://schemas.microsoft.com/office/drawing/2014/main" id="{52729E87-9B36-78EE-C9F9-1FAFA412B35A}"/>
              </a:ext>
            </a:extLst>
          </p:cNvPr>
          <p:cNvSpPr/>
          <p:nvPr/>
        </p:nvSpPr>
        <p:spPr>
          <a:xfrm>
            <a:off x="4344916" y="1614916"/>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8AA2FCCE-648C-6743-1051-53EB1D4A3E0E}"/>
              </a:ext>
            </a:extLst>
          </p:cNvPr>
          <p:cNvSpPr/>
          <p:nvPr/>
        </p:nvSpPr>
        <p:spPr>
          <a:xfrm>
            <a:off x="6695085" y="4091084"/>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4A4DB935-5375-9104-5008-C92A17F4A148}"/>
              </a:ext>
            </a:extLst>
          </p:cNvPr>
          <p:cNvSpPr/>
          <p:nvPr/>
        </p:nvSpPr>
        <p:spPr>
          <a:xfrm>
            <a:off x="5520000" y="2853000"/>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743412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D02E61E-4873-07F4-D9F5-63509E2C6BB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366" y="0"/>
            <a:ext cx="12192000" cy="6858000"/>
          </a:xfrm>
          <a:prstGeom prst="rect">
            <a:avLst/>
          </a:prstGeom>
        </p:spPr>
      </p:pic>
    </p:spTree>
    <p:extLst>
      <p:ext uri="{BB962C8B-B14F-4D97-AF65-F5344CB8AC3E}">
        <p14:creationId xmlns:p14="http://schemas.microsoft.com/office/powerpoint/2010/main" val="2123520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Oval 9">
            <a:extLst>
              <a:ext uri="{FF2B5EF4-FFF2-40B4-BE49-F238E27FC236}">
                <a16:creationId xmlns:a16="http://schemas.microsoft.com/office/drawing/2014/main" id="{52729E87-9B36-78EE-C9F9-1FAFA412B35A}"/>
              </a:ext>
            </a:extLst>
          </p:cNvPr>
          <p:cNvSpPr/>
          <p:nvPr/>
        </p:nvSpPr>
        <p:spPr>
          <a:xfrm>
            <a:off x="2066936" y="1422411"/>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6826926D-C89E-B60E-1834-ABC86E2FBD31}"/>
              </a:ext>
            </a:extLst>
          </p:cNvPr>
          <p:cNvSpPr/>
          <p:nvPr/>
        </p:nvSpPr>
        <p:spPr>
          <a:xfrm>
            <a:off x="2066936" y="3595295"/>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889BA34E-F077-8451-FB0A-CAB1A157C103}"/>
              </a:ext>
            </a:extLst>
          </p:cNvPr>
          <p:cNvSpPr/>
          <p:nvPr/>
        </p:nvSpPr>
        <p:spPr>
          <a:xfrm>
            <a:off x="6502578" y="2574411"/>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DE04C1B7-7158-9B65-522E-565CBDA585B7}"/>
              </a:ext>
            </a:extLst>
          </p:cNvPr>
          <p:cNvSpPr/>
          <p:nvPr/>
        </p:nvSpPr>
        <p:spPr>
          <a:xfrm>
            <a:off x="6502578" y="4747295"/>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653441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D02E61E-4873-07F4-D9F5-63509E2C6BB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366" y="0"/>
            <a:ext cx="12192000" cy="6858000"/>
          </a:xfrm>
          <a:prstGeom prst="rect">
            <a:avLst/>
          </a:prstGeom>
        </p:spPr>
      </p:pic>
    </p:spTree>
    <p:extLst>
      <p:ext uri="{BB962C8B-B14F-4D97-AF65-F5344CB8AC3E}">
        <p14:creationId xmlns:p14="http://schemas.microsoft.com/office/powerpoint/2010/main" val="7346675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754E3C0-EB4C-80FD-2CEA-8276128D7401}"/>
              </a:ext>
            </a:extLst>
          </p:cNvPr>
          <p:cNvSpPr txBox="1"/>
          <p:nvPr/>
        </p:nvSpPr>
        <p:spPr>
          <a:xfrm>
            <a:off x="556055" y="460712"/>
            <a:ext cx="6178378" cy="646331"/>
          </a:xfrm>
          <a:prstGeom prst="rect">
            <a:avLst/>
          </a:prstGeom>
          <a:noFill/>
        </p:spPr>
        <p:txBody>
          <a:bodyPr wrap="square">
            <a:spAutoFit/>
          </a:bodyPr>
          <a:lstStyle/>
          <a:p>
            <a:r>
              <a:rPr lang="en-GB" sz="3600" b="1"/>
              <a:t>Subitising</a:t>
            </a:r>
          </a:p>
        </p:txBody>
      </p:sp>
      <p:sp>
        <p:nvSpPr>
          <p:cNvPr id="4" name="TextBox 3">
            <a:extLst>
              <a:ext uri="{FF2B5EF4-FFF2-40B4-BE49-F238E27FC236}">
                <a16:creationId xmlns:a16="http://schemas.microsoft.com/office/drawing/2014/main" id="{E15DE100-CF57-A2DB-DE49-AD1F6DB81B1C}"/>
              </a:ext>
            </a:extLst>
          </p:cNvPr>
          <p:cNvSpPr txBox="1"/>
          <p:nvPr/>
        </p:nvSpPr>
        <p:spPr>
          <a:xfrm>
            <a:off x="556055" y="1570168"/>
            <a:ext cx="10820400" cy="954107"/>
          </a:xfrm>
          <a:prstGeom prst="rect">
            <a:avLst/>
          </a:prstGeom>
          <a:noFill/>
        </p:spPr>
        <p:txBody>
          <a:bodyPr wrap="square" rtlCol="0">
            <a:spAutoFit/>
          </a:bodyPr>
          <a:lstStyle/>
          <a:p>
            <a:r>
              <a:rPr lang="en-GB" sz="2800"/>
              <a:t>Subitising is the ability to recognise a </a:t>
            </a:r>
            <a:r>
              <a:rPr lang="en-GB" sz="2800" i="1"/>
              <a:t>small quantity </a:t>
            </a:r>
            <a:r>
              <a:rPr lang="en-GB" sz="2800"/>
              <a:t>of objects </a:t>
            </a:r>
            <a:r>
              <a:rPr lang="en-GB" sz="2800" i="1"/>
              <a:t>without the need to count</a:t>
            </a:r>
            <a:r>
              <a:rPr lang="en-GB" sz="2800"/>
              <a:t>.</a:t>
            </a:r>
          </a:p>
        </p:txBody>
      </p:sp>
      <p:sp>
        <p:nvSpPr>
          <p:cNvPr id="5" name="TextBox 4">
            <a:extLst>
              <a:ext uri="{FF2B5EF4-FFF2-40B4-BE49-F238E27FC236}">
                <a16:creationId xmlns:a16="http://schemas.microsoft.com/office/drawing/2014/main" id="{8FC9ECC9-7FCD-FADF-BD56-E2A189C06227}"/>
              </a:ext>
            </a:extLst>
          </p:cNvPr>
          <p:cNvSpPr txBox="1"/>
          <p:nvPr/>
        </p:nvSpPr>
        <p:spPr>
          <a:xfrm>
            <a:off x="556054" y="2723180"/>
            <a:ext cx="10700951" cy="1384995"/>
          </a:xfrm>
          <a:prstGeom prst="rect">
            <a:avLst/>
          </a:prstGeom>
          <a:noFill/>
        </p:spPr>
        <p:txBody>
          <a:bodyPr wrap="square" rtlCol="0">
            <a:spAutoFit/>
          </a:bodyPr>
          <a:lstStyle/>
          <a:p>
            <a:r>
              <a:rPr lang="en-GB" sz="2800"/>
              <a:t>Sometimes when we subitise we can see two groups at once; if we know that 3 can be ‘made’ of 2 and 1, then we know how many there are altogether without counting.</a:t>
            </a:r>
          </a:p>
        </p:txBody>
      </p:sp>
      <p:sp>
        <p:nvSpPr>
          <p:cNvPr id="6" name="Oval 5">
            <a:extLst>
              <a:ext uri="{FF2B5EF4-FFF2-40B4-BE49-F238E27FC236}">
                <a16:creationId xmlns:a16="http://schemas.microsoft.com/office/drawing/2014/main" id="{08314485-88D0-6E63-CD39-DE126C70B1AF}"/>
              </a:ext>
            </a:extLst>
          </p:cNvPr>
          <p:cNvSpPr/>
          <p:nvPr/>
        </p:nvSpPr>
        <p:spPr>
          <a:xfrm rot="10800000">
            <a:off x="1703576" y="5673102"/>
            <a:ext cx="360000" cy="360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Oval 6">
            <a:extLst>
              <a:ext uri="{FF2B5EF4-FFF2-40B4-BE49-F238E27FC236}">
                <a16:creationId xmlns:a16="http://schemas.microsoft.com/office/drawing/2014/main" id="{806C0B28-68EF-B3E7-95A7-D5C7C7647705}"/>
              </a:ext>
            </a:extLst>
          </p:cNvPr>
          <p:cNvSpPr/>
          <p:nvPr/>
        </p:nvSpPr>
        <p:spPr>
          <a:xfrm rot="10800000">
            <a:off x="1041741" y="4758100"/>
            <a:ext cx="360000" cy="360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Oval 7">
            <a:extLst>
              <a:ext uri="{FF2B5EF4-FFF2-40B4-BE49-F238E27FC236}">
                <a16:creationId xmlns:a16="http://schemas.microsoft.com/office/drawing/2014/main" id="{C1605A0E-A5EF-8D3A-DED2-E6FF680D0FBC}"/>
              </a:ext>
            </a:extLst>
          </p:cNvPr>
          <p:cNvSpPr/>
          <p:nvPr/>
        </p:nvSpPr>
        <p:spPr>
          <a:xfrm rot="10800000">
            <a:off x="2049566" y="5225254"/>
            <a:ext cx="360000" cy="360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Oval 8">
            <a:extLst>
              <a:ext uri="{FF2B5EF4-FFF2-40B4-BE49-F238E27FC236}">
                <a16:creationId xmlns:a16="http://schemas.microsoft.com/office/drawing/2014/main" id="{28EB5932-207F-ACD2-E8D6-28132708BC45}"/>
              </a:ext>
            </a:extLst>
          </p:cNvPr>
          <p:cNvSpPr/>
          <p:nvPr/>
        </p:nvSpPr>
        <p:spPr>
          <a:xfrm rot="10800000">
            <a:off x="4868407" y="4844596"/>
            <a:ext cx="360000" cy="360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Oval 9">
            <a:extLst>
              <a:ext uri="{FF2B5EF4-FFF2-40B4-BE49-F238E27FC236}">
                <a16:creationId xmlns:a16="http://schemas.microsoft.com/office/drawing/2014/main" id="{82F8E602-82B5-17A3-BCD4-11A583A1A727}"/>
              </a:ext>
            </a:extLst>
          </p:cNvPr>
          <p:cNvSpPr/>
          <p:nvPr/>
        </p:nvSpPr>
        <p:spPr>
          <a:xfrm rot="10800000">
            <a:off x="5546530" y="5807740"/>
            <a:ext cx="360000" cy="360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Oval 10">
            <a:extLst>
              <a:ext uri="{FF2B5EF4-FFF2-40B4-BE49-F238E27FC236}">
                <a16:creationId xmlns:a16="http://schemas.microsoft.com/office/drawing/2014/main" id="{0BE57CFD-321E-AD87-D3C9-C58165341250}"/>
              </a:ext>
            </a:extLst>
          </p:cNvPr>
          <p:cNvSpPr/>
          <p:nvPr/>
        </p:nvSpPr>
        <p:spPr>
          <a:xfrm rot="10800000">
            <a:off x="5222585" y="5314414"/>
            <a:ext cx="360000" cy="360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Oval 11">
            <a:extLst>
              <a:ext uri="{FF2B5EF4-FFF2-40B4-BE49-F238E27FC236}">
                <a16:creationId xmlns:a16="http://schemas.microsoft.com/office/drawing/2014/main" id="{8E55DBC0-01A5-63F4-C671-6B8D3187B5E4}"/>
              </a:ext>
            </a:extLst>
          </p:cNvPr>
          <p:cNvSpPr/>
          <p:nvPr/>
        </p:nvSpPr>
        <p:spPr>
          <a:xfrm rot="10800000">
            <a:off x="7927314" y="5627740"/>
            <a:ext cx="360000" cy="360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ACE56755-0EF4-4F69-D1E6-6222355A3941}"/>
              </a:ext>
            </a:extLst>
          </p:cNvPr>
          <p:cNvSpPr/>
          <p:nvPr/>
        </p:nvSpPr>
        <p:spPr>
          <a:xfrm rot="10800000">
            <a:off x="8100308" y="4760677"/>
            <a:ext cx="360000" cy="360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CC383987-ABB8-1AE0-6D6D-AF514ADEE913}"/>
              </a:ext>
            </a:extLst>
          </p:cNvPr>
          <p:cNvSpPr/>
          <p:nvPr/>
        </p:nvSpPr>
        <p:spPr>
          <a:xfrm rot="10800000">
            <a:off x="8381592" y="5641516"/>
            <a:ext cx="360000" cy="360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88809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40B65C-A369-D87A-5CC4-914A75370AA3}"/>
              </a:ext>
            </a:extLst>
          </p:cNvPr>
          <p:cNvSpPr>
            <a:spLocks noGrp="1"/>
          </p:cNvSpPr>
          <p:nvPr>
            <p:ph type="title"/>
          </p:nvPr>
        </p:nvSpPr>
        <p:spPr/>
        <p:txBody>
          <a:bodyPr>
            <a:normAutofit fontScale="90000"/>
          </a:bodyPr>
          <a:lstStyle/>
          <a:p>
            <a:r>
              <a:rPr lang="en-GB" b="0">
                <a:latin typeface="Arial"/>
                <a:cs typeface="Arial"/>
                <a:hlinkClick r:id="rId2"/>
              </a:rPr>
              <a:t>https://axis.ncetm.org.uk/mastering-number-reception-ks1-202627/videos-reception/</a:t>
            </a:r>
            <a:r>
              <a:rPr lang="en-GB" b="0">
                <a:latin typeface="Arial"/>
                <a:cs typeface="Arial"/>
              </a:rPr>
              <a:t> </a:t>
            </a:r>
            <a:endParaRPr lang="en-US"/>
          </a:p>
        </p:txBody>
      </p:sp>
      <p:pic>
        <p:nvPicPr>
          <p:cNvPr id="3" name="Picture 2">
            <a:extLst>
              <a:ext uri="{FF2B5EF4-FFF2-40B4-BE49-F238E27FC236}">
                <a16:creationId xmlns:a16="http://schemas.microsoft.com/office/drawing/2014/main" id="{4174DF70-BA84-87B4-4534-1927795E4CFF}"/>
              </a:ext>
            </a:extLst>
          </p:cNvPr>
          <p:cNvPicPr>
            <a:picLocks noChangeAspect="1"/>
          </p:cNvPicPr>
          <p:nvPr/>
        </p:nvPicPr>
        <p:blipFill>
          <a:blip r:embed="rId3"/>
          <a:stretch>
            <a:fillRect/>
          </a:stretch>
        </p:blipFill>
        <p:spPr>
          <a:xfrm>
            <a:off x="909052" y="1419845"/>
            <a:ext cx="8785319" cy="4883632"/>
          </a:xfrm>
          <a:prstGeom prst="rect">
            <a:avLst/>
          </a:prstGeom>
        </p:spPr>
      </p:pic>
    </p:spTree>
    <p:extLst>
      <p:ext uri="{BB962C8B-B14F-4D97-AF65-F5344CB8AC3E}">
        <p14:creationId xmlns:p14="http://schemas.microsoft.com/office/powerpoint/2010/main" val="18026549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754E3C0-EB4C-80FD-2CEA-8276128D7401}"/>
              </a:ext>
            </a:extLst>
          </p:cNvPr>
          <p:cNvSpPr txBox="1"/>
          <p:nvPr/>
        </p:nvSpPr>
        <p:spPr>
          <a:xfrm>
            <a:off x="556055" y="369839"/>
            <a:ext cx="11300665" cy="1200329"/>
          </a:xfrm>
          <a:prstGeom prst="rect">
            <a:avLst/>
          </a:prstGeom>
          <a:noFill/>
        </p:spPr>
        <p:txBody>
          <a:bodyPr wrap="square">
            <a:spAutoFit/>
          </a:bodyPr>
          <a:lstStyle/>
          <a:p>
            <a:r>
              <a:rPr lang="en-GB" sz="3600" b="1"/>
              <a:t>How will knowing the composition of a number help my child? </a:t>
            </a:r>
          </a:p>
        </p:txBody>
      </p:sp>
      <p:sp>
        <p:nvSpPr>
          <p:cNvPr id="4" name="TextBox 3">
            <a:extLst>
              <a:ext uri="{FF2B5EF4-FFF2-40B4-BE49-F238E27FC236}">
                <a16:creationId xmlns:a16="http://schemas.microsoft.com/office/drawing/2014/main" id="{E15DE100-CF57-A2DB-DE49-AD1F6DB81B1C}"/>
              </a:ext>
            </a:extLst>
          </p:cNvPr>
          <p:cNvSpPr txBox="1"/>
          <p:nvPr/>
        </p:nvSpPr>
        <p:spPr>
          <a:xfrm>
            <a:off x="556055" y="1799392"/>
            <a:ext cx="10820400" cy="1077218"/>
          </a:xfrm>
          <a:prstGeom prst="rect">
            <a:avLst/>
          </a:prstGeom>
          <a:noFill/>
        </p:spPr>
        <p:txBody>
          <a:bodyPr wrap="square" rtlCol="0">
            <a:spAutoFit/>
          </a:bodyPr>
          <a:lstStyle/>
          <a:p>
            <a:r>
              <a:rPr lang="en-GB" sz="3200"/>
              <a:t>If children know that </a:t>
            </a:r>
            <a:r>
              <a:rPr lang="en-GB" sz="3200" b="1"/>
              <a:t>4 can be made of 3 and 1,</a:t>
            </a:r>
            <a:r>
              <a:rPr lang="en-GB" sz="3200"/>
              <a:t> they can apply this knowledge later on to see that: </a:t>
            </a:r>
          </a:p>
        </p:txBody>
      </p:sp>
      <p:sp>
        <p:nvSpPr>
          <p:cNvPr id="15" name="TextBox 14">
            <a:extLst>
              <a:ext uri="{FF2B5EF4-FFF2-40B4-BE49-F238E27FC236}">
                <a16:creationId xmlns:a16="http://schemas.microsoft.com/office/drawing/2014/main" id="{2A0B2DBE-CF41-1818-2A26-53F76DE54CEF}"/>
              </a:ext>
            </a:extLst>
          </p:cNvPr>
          <p:cNvSpPr txBox="1"/>
          <p:nvPr/>
        </p:nvSpPr>
        <p:spPr>
          <a:xfrm>
            <a:off x="2424545" y="3105835"/>
            <a:ext cx="6792191" cy="2308324"/>
          </a:xfrm>
          <a:prstGeom prst="rect">
            <a:avLst/>
          </a:prstGeom>
          <a:noFill/>
        </p:spPr>
        <p:txBody>
          <a:bodyPr wrap="square">
            <a:spAutoFit/>
          </a:bodyPr>
          <a:lstStyle/>
          <a:p>
            <a:pPr algn="ctr"/>
            <a:r>
              <a:rPr kumimoji="0" lang="en-GB" sz="3600" b="0" i="0" u="none" strike="noStrike" kern="1200" cap="none" spc="0" normalizeH="0" baseline="0" noProof="0">
                <a:ln>
                  <a:noFill/>
                </a:ln>
                <a:solidFill>
                  <a:srgbClr val="FF0000"/>
                </a:solidFill>
                <a:effectLst/>
                <a:uLnTx/>
                <a:uFillTx/>
                <a:latin typeface="Arial"/>
                <a:ea typeface="+mn-ea"/>
                <a:cs typeface="+mn-cs"/>
              </a:rPr>
              <a:t>3</a:t>
            </a:r>
            <a:r>
              <a:rPr kumimoji="0" lang="en-GB" sz="3600" b="0" i="0" u="none" strike="noStrike" kern="1200" cap="none" spc="0" normalizeH="0" baseline="0" noProof="0">
                <a:ln>
                  <a:noFill/>
                </a:ln>
                <a:solidFill>
                  <a:srgbClr val="585858"/>
                </a:solidFill>
                <a:effectLst/>
                <a:uLnTx/>
                <a:uFillTx/>
                <a:latin typeface="Arial"/>
                <a:ea typeface="+mn-ea"/>
                <a:cs typeface="+mn-cs"/>
              </a:rPr>
              <a:t>0 and </a:t>
            </a:r>
            <a:r>
              <a:rPr kumimoji="0" lang="en-GB" sz="3600" b="0" i="0" u="none" strike="noStrike" kern="1200" cap="none" spc="0" normalizeH="0" baseline="0" noProof="0">
                <a:ln>
                  <a:noFill/>
                </a:ln>
                <a:solidFill>
                  <a:srgbClr val="FF0000"/>
                </a:solidFill>
                <a:effectLst/>
                <a:uLnTx/>
                <a:uFillTx/>
                <a:latin typeface="Arial"/>
                <a:ea typeface="+mn-ea"/>
                <a:cs typeface="+mn-cs"/>
              </a:rPr>
              <a:t>1</a:t>
            </a:r>
            <a:r>
              <a:rPr kumimoji="0" lang="en-GB" sz="3600" b="0" i="0" u="none" strike="noStrike" kern="1200" cap="none" spc="0" normalizeH="0" baseline="0" noProof="0">
                <a:ln>
                  <a:noFill/>
                </a:ln>
                <a:solidFill>
                  <a:srgbClr val="585858"/>
                </a:solidFill>
                <a:effectLst/>
                <a:uLnTx/>
                <a:uFillTx/>
                <a:latin typeface="Arial"/>
                <a:ea typeface="+mn-ea"/>
                <a:cs typeface="+mn-cs"/>
              </a:rPr>
              <a:t>0 is </a:t>
            </a:r>
            <a:r>
              <a:rPr kumimoji="0" lang="en-GB" sz="3600" b="0" i="0" u="none" strike="noStrike" kern="1200" cap="none" spc="0" normalizeH="0" baseline="0" noProof="0">
                <a:ln>
                  <a:noFill/>
                </a:ln>
                <a:solidFill>
                  <a:srgbClr val="FF0000"/>
                </a:solidFill>
                <a:effectLst/>
                <a:uLnTx/>
                <a:uFillTx/>
                <a:latin typeface="Arial"/>
                <a:ea typeface="+mn-ea"/>
                <a:cs typeface="+mn-cs"/>
              </a:rPr>
              <a:t>4</a:t>
            </a:r>
            <a:r>
              <a:rPr kumimoji="0" lang="en-GB" sz="3600" b="0" i="0" u="none" strike="noStrike" kern="1200" cap="none" spc="0" normalizeH="0" baseline="0" noProof="0">
                <a:ln>
                  <a:noFill/>
                </a:ln>
                <a:solidFill>
                  <a:srgbClr val="585858"/>
                </a:solidFill>
                <a:effectLst/>
                <a:uLnTx/>
                <a:uFillTx/>
                <a:latin typeface="Arial"/>
                <a:ea typeface="+mn-ea"/>
                <a:cs typeface="+mn-cs"/>
              </a:rPr>
              <a:t>0</a:t>
            </a:r>
          </a:p>
          <a:p>
            <a:pPr algn="ctr"/>
            <a:r>
              <a:rPr lang="en-GB" sz="3600">
                <a:solidFill>
                  <a:srgbClr val="FF0000"/>
                </a:solidFill>
                <a:latin typeface="Arial"/>
              </a:rPr>
              <a:t>3</a:t>
            </a:r>
            <a:r>
              <a:rPr lang="en-GB" sz="3600">
                <a:solidFill>
                  <a:srgbClr val="585858"/>
                </a:solidFill>
                <a:latin typeface="Arial"/>
              </a:rPr>
              <a:t>00 and </a:t>
            </a:r>
            <a:r>
              <a:rPr lang="en-GB" sz="3600">
                <a:solidFill>
                  <a:srgbClr val="FF0000"/>
                </a:solidFill>
                <a:latin typeface="Arial"/>
              </a:rPr>
              <a:t>1</a:t>
            </a:r>
            <a:r>
              <a:rPr lang="en-GB" sz="3600">
                <a:solidFill>
                  <a:srgbClr val="585858"/>
                </a:solidFill>
                <a:latin typeface="Arial"/>
              </a:rPr>
              <a:t>00 is </a:t>
            </a:r>
            <a:r>
              <a:rPr lang="en-GB" sz="3600">
                <a:solidFill>
                  <a:srgbClr val="FF0000"/>
                </a:solidFill>
                <a:latin typeface="Arial"/>
              </a:rPr>
              <a:t>4</a:t>
            </a:r>
            <a:r>
              <a:rPr lang="en-GB" sz="3600">
                <a:solidFill>
                  <a:srgbClr val="585858"/>
                </a:solidFill>
                <a:latin typeface="Arial"/>
              </a:rPr>
              <a:t>00</a:t>
            </a:r>
          </a:p>
          <a:p>
            <a:pPr algn="ctr"/>
            <a:r>
              <a:rPr lang="en-GB" sz="3600">
                <a:solidFill>
                  <a:srgbClr val="585858"/>
                </a:solidFill>
                <a:latin typeface="Arial"/>
              </a:rPr>
              <a:t>and that;</a:t>
            </a:r>
          </a:p>
          <a:p>
            <a:pPr algn="ctr"/>
            <a:r>
              <a:rPr lang="en-GB" sz="3600">
                <a:solidFill>
                  <a:srgbClr val="FF0000"/>
                </a:solidFill>
                <a:latin typeface="Arial"/>
              </a:rPr>
              <a:t>4</a:t>
            </a:r>
            <a:r>
              <a:rPr lang="en-GB" sz="3600">
                <a:solidFill>
                  <a:srgbClr val="585858"/>
                </a:solidFill>
                <a:latin typeface="Arial"/>
              </a:rPr>
              <a:t>00 take away </a:t>
            </a:r>
            <a:r>
              <a:rPr lang="en-GB" sz="3600">
                <a:solidFill>
                  <a:srgbClr val="FF0000"/>
                </a:solidFill>
                <a:latin typeface="Arial"/>
              </a:rPr>
              <a:t>1</a:t>
            </a:r>
            <a:r>
              <a:rPr lang="en-GB" sz="3600">
                <a:solidFill>
                  <a:srgbClr val="585858"/>
                </a:solidFill>
                <a:latin typeface="Arial"/>
              </a:rPr>
              <a:t>00 is </a:t>
            </a:r>
            <a:r>
              <a:rPr lang="en-GB" sz="3600">
                <a:solidFill>
                  <a:srgbClr val="FF0000"/>
                </a:solidFill>
                <a:latin typeface="Arial"/>
              </a:rPr>
              <a:t>3</a:t>
            </a:r>
            <a:r>
              <a:rPr lang="en-GB" sz="3600">
                <a:solidFill>
                  <a:srgbClr val="585858"/>
                </a:solidFill>
                <a:latin typeface="Arial"/>
              </a:rPr>
              <a:t>00 </a:t>
            </a:r>
            <a:endParaRPr lang="en-GB"/>
          </a:p>
        </p:txBody>
      </p:sp>
    </p:spTree>
    <p:extLst>
      <p:ext uri="{BB962C8B-B14F-4D97-AF65-F5344CB8AC3E}">
        <p14:creationId xmlns:p14="http://schemas.microsoft.com/office/powerpoint/2010/main" val="36807532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7546A1D-5FD1-1980-29F1-6798B181CA26}"/>
              </a:ext>
            </a:extLst>
          </p:cNvPr>
          <p:cNvSpPr txBox="1"/>
          <p:nvPr/>
        </p:nvSpPr>
        <p:spPr>
          <a:xfrm>
            <a:off x="494222" y="467389"/>
            <a:ext cx="11841509" cy="584775"/>
          </a:xfrm>
          <a:prstGeom prst="rect">
            <a:avLst/>
          </a:prstGeom>
          <a:noFill/>
        </p:spPr>
        <p:txBody>
          <a:bodyPr wrap="square">
            <a:spAutoFit/>
          </a:bodyPr>
          <a:lstStyle/>
          <a:p>
            <a:r>
              <a:rPr lang="en-GB" sz="3200" b="1"/>
              <a:t>Play ‘Subitising to 3 snap’</a:t>
            </a:r>
          </a:p>
        </p:txBody>
      </p:sp>
      <p:sp>
        <p:nvSpPr>
          <p:cNvPr id="4" name="Speech Bubble: Rectangle with Corners Rounded 3">
            <a:extLst>
              <a:ext uri="{FF2B5EF4-FFF2-40B4-BE49-F238E27FC236}">
                <a16:creationId xmlns:a16="http://schemas.microsoft.com/office/drawing/2014/main" id="{124CF828-A691-9D11-6D23-AD539F93B4A1}"/>
              </a:ext>
            </a:extLst>
          </p:cNvPr>
          <p:cNvSpPr/>
          <p:nvPr/>
        </p:nvSpPr>
        <p:spPr>
          <a:xfrm>
            <a:off x="4107749" y="1682244"/>
            <a:ext cx="5589814" cy="1090433"/>
          </a:xfrm>
          <a:prstGeom prst="wedgeRoundRectCallout">
            <a:avLst>
              <a:gd name="adj1" fmla="val -35572"/>
              <a:gd name="adj2" fmla="val 103560"/>
              <a:gd name="adj3" fmla="val 16667"/>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a:ln>
                  <a:noFill/>
                </a:ln>
                <a:solidFill>
                  <a:srgbClr val="000000">
                    <a:lumMod val="65000"/>
                    <a:lumOff val="35000"/>
                  </a:srgbClr>
                </a:solidFill>
                <a:effectLst/>
                <a:uLnTx/>
                <a:uFillTx/>
                <a:latin typeface="Arial"/>
                <a:ea typeface="+mn-ea"/>
                <a:cs typeface="+mn-cs"/>
              </a:rPr>
              <a:t>Don’t count, say the amount!</a:t>
            </a:r>
          </a:p>
        </p:txBody>
      </p:sp>
      <p:pic>
        <p:nvPicPr>
          <p:cNvPr id="5" name="Picture 4">
            <a:extLst>
              <a:ext uri="{FF2B5EF4-FFF2-40B4-BE49-F238E27FC236}">
                <a16:creationId xmlns:a16="http://schemas.microsoft.com/office/drawing/2014/main" id="{136F8BAE-43CB-40B8-F83C-7A84E561BB74}"/>
              </a:ext>
            </a:extLst>
          </p:cNvPr>
          <p:cNvPicPr>
            <a:picLocks noChangeAspect="1"/>
          </p:cNvPicPr>
          <p:nvPr/>
        </p:nvPicPr>
        <p:blipFill rotWithShape="1">
          <a:blip r:embed="rId3">
            <a:extLst>
              <a:ext uri="{28A0092B-C50C-407E-A947-70E740481C1C}">
                <a14:useLocalDpi xmlns:a14="http://schemas.microsoft.com/office/drawing/2010/main" val="0"/>
              </a:ext>
            </a:extLst>
          </a:blip>
          <a:srcRect l="33943" t="39751" r="57851" b="40311"/>
          <a:stretch/>
        </p:blipFill>
        <p:spPr>
          <a:xfrm>
            <a:off x="2494437" y="2344009"/>
            <a:ext cx="2591839" cy="4513991"/>
          </a:xfrm>
          <a:prstGeom prst="rect">
            <a:avLst/>
          </a:prstGeom>
        </p:spPr>
      </p:pic>
      <p:sp>
        <p:nvSpPr>
          <p:cNvPr id="2" name="TextBox 1">
            <a:extLst>
              <a:ext uri="{FF2B5EF4-FFF2-40B4-BE49-F238E27FC236}">
                <a16:creationId xmlns:a16="http://schemas.microsoft.com/office/drawing/2014/main" id="{F7365303-1712-CAAC-4066-C78B87ABB08C}"/>
              </a:ext>
            </a:extLst>
          </p:cNvPr>
          <p:cNvSpPr txBox="1"/>
          <p:nvPr/>
        </p:nvSpPr>
        <p:spPr>
          <a:xfrm>
            <a:off x="203199" y="6272578"/>
            <a:ext cx="1693333" cy="369332"/>
          </a:xfrm>
          <a:prstGeom prst="rect">
            <a:avLst/>
          </a:prstGeom>
          <a:noFill/>
        </p:spPr>
        <p:txBody>
          <a:bodyPr wrap="square" rtlCol="0">
            <a:spAutoFit/>
          </a:bodyPr>
          <a:lstStyle/>
          <a:p>
            <a:r>
              <a:rPr lang="en-GB"/>
              <a:t>Week 1</a:t>
            </a:r>
          </a:p>
        </p:txBody>
      </p:sp>
      <p:sp>
        <p:nvSpPr>
          <p:cNvPr id="3" name="TextBox 2">
            <a:extLst>
              <a:ext uri="{FF2B5EF4-FFF2-40B4-BE49-F238E27FC236}">
                <a16:creationId xmlns:a16="http://schemas.microsoft.com/office/drawing/2014/main" id="{3AA333F7-6B56-4988-AB1E-714FA9FA0EA1}"/>
              </a:ext>
            </a:extLst>
          </p:cNvPr>
          <p:cNvSpPr txBox="1"/>
          <p:nvPr/>
        </p:nvSpPr>
        <p:spPr>
          <a:xfrm>
            <a:off x="5880100" y="3568700"/>
            <a:ext cx="5422900" cy="923330"/>
          </a:xfrm>
          <a:prstGeom prst="rect">
            <a:avLst/>
          </a:prstGeom>
          <a:noFill/>
        </p:spPr>
        <p:txBody>
          <a:bodyPr wrap="square" rtlCol="0">
            <a:spAutoFit/>
          </a:bodyPr>
          <a:lstStyle/>
          <a:p>
            <a:r>
              <a:rPr lang="en-GB"/>
              <a:t>We’d like to show you some of the activities that you can do at home. These will be available on the website. </a:t>
            </a:r>
          </a:p>
        </p:txBody>
      </p:sp>
    </p:spTree>
    <p:extLst>
      <p:ext uri="{BB962C8B-B14F-4D97-AF65-F5344CB8AC3E}">
        <p14:creationId xmlns:p14="http://schemas.microsoft.com/office/powerpoint/2010/main" val="526923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xit" presetSubtype="0" fill="hold" grpId="0" nodeType="clickEffect">
                                  <p:stCondLst>
                                    <p:cond delay="0"/>
                                  </p:stCondLst>
                                  <p:childTnLst>
                                    <p:animEffect transition="out" filter="dissolve">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D02E61E-4873-07F4-D9F5-63509E2C6BB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366" y="0"/>
            <a:ext cx="12192000" cy="6858000"/>
          </a:xfrm>
          <a:prstGeom prst="rect">
            <a:avLst/>
          </a:prstGeom>
        </p:spPr>
      </p:pic>
      <p:sp>
        <p:nvSpPr>
          <p:cNvPr id="5" name="TextBox 4">
            <a:extLst>
              <a:ext uri="{FF2B5EF4-FFF2-40B4-BE49-F238E27FC236}">
                <a16:creationId xmlns:a16="http://schemas.microsoft.com/office/drawing/2014/main" id="{B11A5621-2E99-5DAC-60F9-629BAC0F0378}"/>
              </a:ext>
            </a:extLst>
          </p:cNvPr>
          <p:cNvSpPr txBox="1"/>
          <p:nvPr/>
        </p:nvSpPr>
        <p:spPr>
          <a:xfrm>
            <a:off x="5350476" y="951470"/>
            <a:ext cx="6314302" cy="2677656"/>
          </a:xfrm>
          <a:prstGeom prst="rect">
            <a:avLst/>
          </a:prstGeom>
          <a:noFill/>
        </p:spPr>
        <p:txBody>
          <a:bodyPr wrap="square" rtlCol="0">
            <a:spAutoFit/>
          </a:bodyPr>
          <a:lstStyle/>
          <a:p>
            <a:r>
              <a:rPr lang="en-GB" sz="2800"/>
              <a:t>Please can you get into pairs to play a game..</a:t>
            </a:r>
          </a:p>
          <a:p>
            <a:endParaRPr lang="en-GB" sz="2800"/>
          </a:p>
          <a:p>
            <a:endParaRPr lang="en-GB" sz="2800"/>
          </a:p>
          <a:p>
            <a:r>
              <a:rPr lang="en-GB" sz="2800"/>
              <a:t>Please spread the cards out and place them </a:t>
            </a:r>
            <a:r>
              <a:rPr lang="en-GB" sz="2800" b="1" i="1"/>
              <a:t>face-down</a:t>
            </a:r>
            <a:r>
              <a:rPr lang="en-GB" sz="2800"/>
              <a:t> in front of you. </a:t>
            </a:r>
          </a:p>
        </p:txBody>
      </p:sp>
      <p:pic>
        <p:nvPicPr>
          <p:cNvPr id="6" name="Picture 5">
            <a:extLst>
              <a:ext uri="{FF2B5EF4-FFF2-40B4-BE49-F238E27FC236}">
                <a16:creationId xmlns:a16="http://schemas.microsoft.com/office/drawing/2014/main" id="{C7516D68-208F-61A5-9E21-1DEF9A928709}"/>
              </a:ext>
            </a:extLst>
          </p:cNvPr>
          <p:cNvPicPr>
            <a:picLocks noChangeAspect="1"/>
          </p:cNvPicPr>
          <p:nvPr/>
        </p:nvPicPr>
        <p:blipFill>
          <a:blip r:embed="rId4"/>
          <a:stretch>
            <a:fillRect/>
          </a:stretch>
        </p:blipFill>
        <p:spPr>
          <a:xfrm>
            <a:off x="527222" y="441599"/>
            <a:ext cx="4147457" cy="5974801"/>
          </a:xfrm>
          <a:prstGeom prst="rect">
            <a:avLst/>
          </a:prstGeom>
        </p:spPr>
      </p:pic>
    </p:spTree>
    <p:extLst>
      <p:ext uri="{BB962C8B-B14F-4D97-AF65-F5344CB8AC3E}">
        <p14:creationId xmlns:p14="http://schemas.microsoft.com/office/powerpoint/2010/main" val="28532327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D02E61E-4873-07F4-D9F5-63509E2C6BB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4" name="Rectangle 3">
            <a:extLst>
              <a:ext uri="{FF2B5EF4-FFF2-40B4-BE49-F238E27FC236}">
                <a16:creationId xmlns:a16="http://schemas.microsoft.com/office/drawing/2014/main" id="{0D447996-0B9D-889E-C83A-11E8148AC6C4}"/>
              </a:ext>
            </a:extLst>
          </p:cNvPr>
          <p:cNvSpPr/>
          <p:nvPr/>
        </p:nvSpPr>
        <p:spPr>
          <a:xfrm rot="20235387">
            <a:off x="1156126" y="3501304"/>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34D1E147-0A1E-4084-DAA6-02A8E19CB4A8}"/>
              </a:ext>
            </a:extLst>
          </p:cNvPr>
          <p:cNvSpPr/>
          <p:nvPr/>
        </p:nvSpPr>
        <p:spPr>
          <a:xfrm rot="21184304">
            <a:off x="4142922" y="4462893"/>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161102ED-7D16-1ADD-EAA5-CFA1E0DF6327}"/>
              </a:ext>
            </a:extLst>
          </p:cNvPr>
          <p:cNvSpPr/>
          <p:nvPr/>
        </p:nvSpPr>
        <p:spPr>
          <a:xfrm rot="20235387">
            <a:off x="3324464" y="2223901"/>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A054000E-B05D-E18B-2516-11346012CFA8}"/>
              </a:ext>
            </a:extLst>
          </p:cNvPr>
          <p:cNvSpPr/>
          <p:nvPr/>
        </p:nvSpPr>
        <p:spPr>
          <a:xfrm rot="1657803">
            <a:off x="1533564" y="1362898"/>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A37CD9B9-B7CC-240A-43CA-F83AE1434F49}"/>
              </a:ext>
            </a:extLst>
          </p:cNvPr>
          <p:cNvSpPr/>
          <p:nvPr/>
        </p:nvSpPr>
        <p:spPr>
          <a:xfrm rot="20235387">
            <a:off x="5522231" y="2638286"/>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447A8952-6C8D-73ED-4699-49BEEC2F6844}"/>
              </a:ext>
            </a:extLst>
          </p:cNvPr>
          <p:cNvSpPr/>
          <p:nvPr/>
        </p:nvSpPr>
        <p:spPr>
          <a:xfrm rot="20235387">
            <a:off x="4293763" y="757320"/>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E949DFC7-7507-28BD-640C-F5A1330F89EF}"/>
              </a:ext>
            </a:extLst>
          </p:cNvPr>
          <p:cNvSpPr/>
          <p:nvPr/>
        </p:nvSpPr>
        <p:spPr>
          <a:xfrm rot="1614367">
            <a:off x="5790603" y="4687803"/>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50" name="Picture 2">
            <a:extLst>
              <a:ext uri="{FF2B5EF4-FFF2-40B4-BE49-F238E27FC236}">
                <a16:creationId xmlns:a16="http://schemas.microsoft.com/office/drawing/2014/main" id="{576B6315-5AE2-3EA8-334F-911944AF982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41711" t="24129" r="52885" b="56389"/>
          <a:stretch>
            <a:fillRect/>
          </a:stretch>
        </p:blipFill>
        <p:spPr bwMode="auto">
          <a:xfrm rot="-498106">
            <a:off x="2747247" y="4639274"/>
            <a:ext cx="849827" cy="1665287"/>
          </a:xfrm>
          <a:prstGeom prst="rect">
            <a:avLst/>
          </a:prstGeom>
          <a:noFill/>
          <a:ln w="25400" algn="ctr">
            <a:solidFill>
              <a:srgbClr val="000000"/>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12" name="TextBox 11">
            <a:extLst>
              <a:ext uri="{FF2B5EF4-FFF2-40B4-BE49-F238E27FC236}">
                <a16:creationId xmlns:a16="http://schemas.microsoft.com/office/drawing/2014/main" id="{2DAC6DFF-4A4B-29C7-F866-EEF90970C7FA}"/>
              </a:ext>
            </a:extLst>
          </p:cNvPr>
          <p:cNvSpPr txBox="1"/>
          <p:nvPr/>
        </p:nvSpPr>
        <p:spPr>
          <a:xfrm>
            <a:off x="7366000" y="639363"/>
            <a:ext cx="4597400" cy="4401205"/>
          </a:xfrm>
          <a:prstGeom prst="rect">
            <a:avLst/>
          </a:prstGeom>
          <a:noFill/>
        </p:spPr>
        <p:txBody>
          <a:bodyPr wrap="square" rtlCol="0">
            <a:spAutoFit/>
          </a:bodyPr>
          <a:lstStyle/>
          <a:p>
            <a:r>
              <a:rPr lang="en-GB" sz="2800"/>
              <a:t>Take turns to turn two cards over and say the number you can see.</a:t>
            </a:r>
          </a:p>
          <a:p>
            <a:endParaRPr lang="en-GB" sz="2800"/>
          </a:p>
          <a:p>
            <a:endParaRPr lang="en-GB" sz="2800"/>
          </a:p>
          <a:p>
            <a:r>
              <a:rPr lang="en-GB" sz="2800"/>
              <a:t>If the numbers do not match, place them back and try to remember where they are in case you need them later.</a:t>
            </a:r>
          </a:p>
        </p:txBody>
      </p:sp>
      <p:pic>
        <p:nvPicPr>
          <p:cNvPr id="1030" name="Picture 6">
            <a:extLst>
              <a:ext uri="{FF2B5EF4-FFF2-40B4-BE49-F238E27FC236}">
                <a16:creationId xmlns:a16="http://schemas.microsoft.com/office/drawing/2014/main" id="{C2048CA3-A7B8-6C46-8BDD-55458FF4085B}"/>
              </a:ext>
            </a:extLst>
          </p:cNvPr>
          <p:cNvPicPr>
            <a:picLocks noChangeAspect="1" noChangeArrowheads="1"/>
          </p:cNvPicPr>
          <p:nvPr/>
        </p:nvPicPr>
        <p:blipFill>
          <a:blip r:embed="rId5">
            <a:grayscl/>
            <a:extLst>
              <a:ext uri="{28A0092B-C50C-407E-A947-70E740481C1C}">
                <a14:useLocalDpi xmlns:a14="http://schemas.microsoft.com/office/drawing/2010/main" val="0"/>
              </a:ext>
            </a:extLst>
          </a:blip>
          <a:srcRect/>
          <a:stretch>
            <a:fillRect/>
          </a:stretch>
        </p:blipFill>
        <p:spPr bwMode="auto">
          <a:xfrm rot="21168632">
            <a:off x="4153056" y="4903351"/>
            <a:ext cx="899022" cy="100052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183601309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D447996-0B9D-889E-C83A-11E8148AC6C4}"/>
              </a:ext>
            </a:extLst>
          </p:cNvPr>
          <p:cNvSpPr/>
          <p:nvPr/>
        </p:nvSpPr>
        <p:spPr>
          <a:xfrm rot="20235387">
            <a:off x="698673" y="2689774"/>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161102ED-7D16-1ADD-EAA5-CFA1E0DF6327}"/>
              </a:ext>
            </a:extLst>
          </p:cNvPr>
          <p:cNvSpPr/>
          <p:nvPr/>
        </p:nvSpPr>
        <p:spPr>
          <a:xfrm rot="20235387">
            <a:off x="3313549" y="2899558"/>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A054000E-B05D-E18B-2516-11346012CFA8}"/>
              </a:ext>
            </a:extLst>
          </p:cNvPr>
          <p:cNvSpPr/>
          <p:nvPr/>
        </p:nvSpPr>
        <p:spPr>
          <a:xfrm rot="1657803">
            <a:off x="1697709" y="628969"/>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A37CD9B9-B7CC-240A-43CA-F83AE1434F49}"/>
              </a:ext>
            </a:extLst>
          </p:cNvPr>
          <p:cNvSpPr/>
          <p:nvPr/>
        </p:nvSpPr>
        <p:spPr>
          <a:xfrm rot="20235387">
            <a:off x="4563597" y="2214219"/>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2DAC6DFF-4A4B-29C7-F866-EEF90970C7FA}"/>
              </a:ext>
            </a:extLst>
          </p:cNvPr>
          <p:cNvSpPr txBox="1"/>
          <p:nvPr/>
        </p:nvSpPr>
        <p:spPr>
          <a:xfrm>
            <a:off x="7366000" y="639363"/>
            <a:ext cx="4597400" cy="3539430"/>
          </a:xfrm>
          <a:prstGeom prst="rect">
            <a:avLst/>
          </a:prstGeom>
          <a:noFill/>
        </p:spPr>
        <p:txBody>
          <a:bodyPr wrap="square" rtlCol="0">
            <a:spAutoFit/>
          </a:bodyPr>
          <a:lstStyle/>
          <a:p>
            <a:r>
              <a:rPr lang="en-GB" sz="2800"/>
              <a:t>When it is your turn, if you turn over two cards that are the same, you can keep them.</a:t>
            </a:r>
          </a:p>
          <a:p>
            <a:endParaRPr lang="en-GB" sz="2800"/>
          </a:p>
          <a:p>
            <a:r>
              <a:rPr lang="en-GB" sz="2800"/>
              <a:t>The winner is the person with the most cards when they are all used up.</a:t>
            </a:r>
          </a:p>
        </p:txBody>
      </p:sp>
      <p:pic>
        <p:nvPicPr>
          <p:cNvPr id="3075" name="Picture 3">
            <a:extLst>
              <a:ext uri="{FF2B5EF4-FFF2-40B4-BE49-F238E27FC236}">
                <a16:creationId xmlns:a16="http://schemas.microsoft.com/office/drawing/2014/main" id="{0AFE4E26-629C-1452-FD62-732800C21C0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48022" t="66238" r="46809" b="15358"/>
          <a:stretch>
            <a:fillRect/>
          </a:stretch>
        </p:blipFill>
        <p:spPr bwMode="auto">
          <a:xfrm rot="-707026">
            <a:off x="3560655" y="510709"/>
            <a:ext cx="872321" cy="1590226"/>
          </a:xfrm>
          <a:prstGeom prst="rect">
            <a:avLst/>
          </a:prstGeom>
          <a:noFill/>
          <a:ln w="25400" algn="ctr">
            <a:solidFill>
              <a:srgbClr val="000000"/>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pic>
      <p:grpSp>
        <p:nvGrpSpPr>
          <p:cNvPr id="5" name="Group 4">
            <a:extLst>
              <a:ext uri="{FF2B5EF4-FFF2-40B4-BE49-F238E27FC236}">
                <a16:creationId xmlns:a16="http://schemas.microsoft.com/office/drawing/2014/main" id="{EDC3F5C3-4234-A559-4621-BB50564BE5D7}"/>
              </a:ext>
            </a:extLst>
          </p:cNvPr>
          <p:cNvGrpSpPr/>
          <p:nvPr/>
        </p:nvGrpSpPr>
        <p:grpSpPr>
          <a:xfrm>
            <a:off x="2100334" y="3332860"/>
            <a:ext cx="943232" cy="1655806"/>
            <a:chOff x="2594269" y="4763801"/>
            <a:chExt cx="943232" cy="1655806"/>
          </a:xfrm>
        </p:grpSpPr>
        <p:sp>
          <p:nvSpPr>
            <p:cNvPr id="13" name="Rectangle 12">
              <a:extLst>
                <a:ext uri="{FF2B5EF4-FFF2-40B4-BE49-F238E27FC236}">
                  <a16:creationId xmlns:a16="http://schemas.microsoft.com/office/drawing/2014/main" id="{05DB76E2-A945-0B86-FED5-EFB8CF49D5A9}"/>
                </a:ext>
              </a:extLst>
            </p:cNvPr>
            <p:cNvSpPr/>
            <p:nvPr/>
          </p:nvSpPr>
          <p:spPr>
            <a:xfrm>
              <a:off x="2594269" y="4763801"/>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7AB14305-89E6-C5BB-7D68-0523BBEE1CD3}"/>
                </a:ext>
              </a:extLst>
            </p:cNvPr>
            <p:cNvPicPr>
              <a:picLocks noChangeAspect="1"/>
            </p:cNvPicPr>
            <p:nvPr/>
          </p:nvPicPr>
          <p:blipFill rotWithShape="1">
            <a:blip r:embed="rId4"/>
            <a:srcRect l="15487"/>
            <a:stretch/>
          </p:blipFill>
          <p:spPr>
            <a:xfrm>
              <a:off x="2640554" y="4838876"/>
              <a:ext cx="850662" cy="1505655"/>
            </a:xfrm>
            <a:prstGeom prst="rect">
              <a:avLst/>
            </a:prstGeom>
          </p:spPr>
        </p:pic>
      </p:grpSp>
      <p:sp>
        <p:nvSpPr>
          <p:cNvPr id="2" name="TextBox 1">
            <a:extLst>
              <a:ext uri="{FF2B5EF4-FFF2-40B4-BE49-F238E27FC236}">
                <a16:creationId xmlns:a16="http://schemas.microsoft.com/office/drawing/2014/main" id="{5C295080-34A9-7B31-4182-CDA4EDAA895C}"/>
              </a:ext>
            </a:extLst>
          </p:cNvPr>
          <p:cNvSpPr txBox="1"/>
          <p:nvPr/>
        </p:nvSpPr>
        <p:spPr>
          <a:xfrm>
            <a:off x="415271" y="5912446"/>
            <a:ext cx="4994930" cy="646331"/>
          </a:xfrm>
          <a:prstGeom prst="rect">
            <a:avLst/>
          </a:prstGeom>
          <a:noFill/>
        </p:spPr>
        <p:txBody>
          <a:bodyPr wrap="square" rtlCol="0">
            <a:spAutoFit/>
          </a:bodyPr>
          <a:lstStyle/>
          <a:p>
            <a:r>
              <a:rPr lang="en-GB" b="1"/>
              <a:t>We will give you a whole set to take away of this game . </a:t>
            </a:r>
          </a:p>
        </p:txBody>
      </p:sp>
      <p:sp>
        <p:nvSpPr>
          <p:cNvPr id="9" name="TextBox 8">
            <a:extLst>
              <a:ext uri="{FF2B5EF4-FFF2-40B4-BE49-F238E27FC236}">
                <a16:creationId xmlns:a16="http://schemas.microsoft.com/office/drawing/2014/main" id="{3DC13271-23CD-4E57-A75E-E76DC3C21EA6}"/>
              </a:ext>
            </a:extLst>
          </p:cNvPr>
          <p:cNvSpPr txBox="1"/>
          <p:nvPr/>
        </p:nvSpPr>
        <p:spPr>
          <a:xfrm>
            <a:off x="6096000" y="4463537"/>
            <a:ext cx="4203700" cy="878597"/>
          </a:xfrm>
          <a:prstGeom prst="rect">
            <a:avLst/>
          </a:prstGeom>
          <a:noFill/>
        </p:spPr>
        <p:txBody>
          <a:bodyPr wrap="square" rtlCol="0">
            <a:spAutoFit/>
          </a:bodyPr>
          <a:lstStyle/>
          <a:p>
            <a:endParaRPr lang="en-GB"/>
          </a:p>
        </p:txBody>
      </p:sp>
      <p:sp>
        <p:nvSpPr>
          <p:cNvPr id="10" name="TextBox 9">
            <a:extLst>
              <a:ext uri="{FF2B5EF4-FFF2-40B4-BE49-F238E27FC236}">
                <a16:creationId xmlns:a16="http://schemas.microsoft.com/office/drawing/2014/main" id="{95E29EE8-993A-49BD-8105-8E057D5B183B}"/>
              </a:ext>
            </a:extLst>
          </p:cNvPr>
          <p:cNvSpPr txBox="1"/>
          <p:nvPr/>
        </p:nvSpPr>
        <p:spPr>
          <a:xfrm>
            <a:off x="6096000" y="4463537"/>
            <a:ext cx="5680730" cy="1200329"/>
          </a:xfrm>
          <a:prstGeom prst="rect">
            <a:avLst/>
          </a:prstGeom>
          <a:noFill/>
        </p:spPr>
        <p:txBody>
          <a:bodyPr wrap="square" lIns="91440" tIns="45720" rIns="91440" bIns="45720" rtlCol="0" anchor="t">
            <a:spAutoFit/>
          </a:bodyPr>
          <a:lstStyle/>
          <a:p>
            <a:pPr algn="ctr"/>
            <a:r>
              <a:rPr lang="en-GB" sz="3600" b="1">
                <a:solidFill>
                  <a:srgbClr val="FF0000"/>
                </a:solidFill>
                <a:latin typeface="Comic Sans MS"/>
              </a:rPr>
              <a:t>Here is 3 and here is 3. They are the same.</a:t>
            </a:r>
            <a:endParaRPr lang="en-GB" sz="3600" b="1">
              <a:solidFill>
                <a:srgbClr val="FF0000"/>
              </a:solidFill>
              <a:latin typeface="Comic Sans MS" panose="030F0702030302020204" pitchFamily="66" charset="0"/>
            </a:endParaRPr>
          </a:p>
        </p:txBody>
      </p:sp>
    </p:spTree>
    <p:extLst>
      <p:ext uri="{BB962C8B-B14F-4D97-AF65-F5344CB8AC3E}">
        <p14:creationId xmlns:p14="http://schemas.microsoft.com/office/powerpoint/2010/main" val="2197631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7546A1D-5FD1-1980-29F1-6798B181CA26}"/>
              </a:ext>
            </a:extLst>
          </p:cNvPr>
          <p:cNvSpPr txBox="1"/>
          <p:nvPr/>
        </p:nvSpPr>
        <p:spPr>
          <a:xfrm>
            <a:off x="494222" y="467389"/>
            <a:ext cx="11841509"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a:ln>
                  <a:noFill/>
                </a:ln>
                <a:solidFill>
                  <a:srgbClr val="585858"/>
                </a:solidFill>
                <a:effectLst/>
                <a:uLnTx/>
                <a:uFillTx/>
                <a:latin typeface="Arial"/>
                <a:ea typeface="+mn-ea"/>
                <a:cs typeface="+mn-cs"/>
              </a:rPr>
              <a:t>Play ‘Part-part-whole’</a:t>
            </a:r>
          </a:p>
        </p:txBody>
      </p:sp>
      <p:pic>
        <p:nvPicPr>
          <p:cNvPr id="7" name="Picture 6" descr="Logo&#10;&#10;Description automatically generated">
            <a:extLst>
              <a:ext uri="{FF2B5EF4-FFF2-40B4-BE49-F238E27FC236}">
                <a16:creationId xmlns:a16="http://schemas.microsoft.com/office/drawing/2014/main" id="{93BE617D-2909-67EB-933B-484B8267C201}"/>
              </a:ext>
            </a:extLst>
          </p:cNvPr>
          <p:cNvPicPr>
            <a:picLocks noChangeAspect="1"/>
          </p:cNvPicPr>
          <p:nvPr/>
        </p:nvPicPr>
        <p:blipFill rotWithShape="1">
          <a:blip r:embed="rId3">
            <a:extLst>
              <a:ext uri="{28A0092B-C50C-407E-A947-70E740481C1C}">
                <a14:useLocalDpi xmlns:a14="http://schemas.microsoft.com/office/drawing/2010/main" val="0"/>
              </a:ext>
            </a:extLst>
          </a:blip>
          <a:srcRect l="50853"/>
          <a:stretch/>
        </p:blipFill>
        <p:spPr>
          <a:xfrm>
            <a:off x="4599135" y="3036807"/>
            <a:ext cx="3021808" cy="2942889"/>
          </a:xfrm>
          <a:prstGeom prst="rect">
            <a:avLst/>
          </a:prstGeom>
        </p:spPr>
      </p:pic>
      <p:sp>
        <p:nvSpPr>
          <p:cNvPr id="2" name="Thought Bubble: Cloud 1">
            <a:extLst>
              <a:ext uri="{FF2B5EF4-FFF2-40B4-BE49-F238E27FC236}">
                <a16:creationId xmlns:a16="http://schemas.microsoft.com/office/drawing/2014/main" id="{39F7EEDC-20E7-C53A-4BDC-96A570593166}"/>
              </a:ext>
            </a:extLst>
          </p:cNvPr>
          <p:cNvSpPr/>
          <p:nvPr/>
        </p:nvSpPr>
        <p:spPr>
          <a:xfrm>
            <a:off x="494222" y="1833646"/>
            <a:ext cx="4150895" cy="1864991"/>
          </a:xfrm>
          <a:prstGeom prst="cloudCallout">
            <a:avLst>
              <a:gd name="adj1" fmla="val 40381"/>
              <a:gd name="adj2" fmla="val 81040"/>
            </a:avLst>
          </a:prstGeom>
          <a:solidFill>
            <a:schemeClr val="accent6">
              <a:lumMod val="40000"/>
              <a:lumOff val="60000"/>
            </a:schemeClr>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a:ln>
                  <a:noFill/>
                </a:ln>
                <a:solidFill>
                  <a:srgbClr val="000000">
                    <a:lumMod val="65000"/>
                    <a:lumOff val="35000"/>
                  </a:srgbClr>
                </a:solidFill>
                <a:effectLst/>
                <a:uLnTx/>
                <a:uFillTx/>
                <a:latin typeface="Arial"/>
                <a:ea typeface="+mn-ea"/>
                <a:cs typeface="+mn-cs"/>
              </a:rPr>
              <a:t>The ‘hole’ in the donut?</a:t>
            </a:r>
          </a:p>
        </p:txBody>
      </p:sp>
      <p:sp>
        <p:nvSpPr>
          <p:cNvPr id="8" name="Thought Bubble: Cloud 7">
            <a:extLst>
              <a:ext uri="{FF2B5EF4-FFF2-40B4-BE49-F238E27FC236}">
                <a16:creationId xmlns:a16="http://schemas.microsoft.com/office/drawing/2014/main" id="{ECDDA3DF-F652-31D1-AE7F-C91F9478CE9B}"/>
              </a:ext>
            </a:extLst>
          </p:cNvPr>
          <p:cNvSpPr/>
          <p:nvPr/>
        </p:nvSpPr>
        <p:spPr>
          <a:xfrm>
            <a:off x="8337883" y="1431660"/>
            <a:ext cx="3359895" cy="2266978"/>
          </a:xfrm>
          <a:prstGeom prst="cloudCallout">
            <a:avLst>
              <a:gd name="adj1" fmla="val -47607"/>
              <a:gd name="adj2" fmla="val 72306"/>
            </a:avLst>
          </a:prstGeom>
          <a:solidFill>
            <a:schemeClr val="accent6">
              <a:lumMod val="40000"/>
              <a:lumOff val="60000"/>
            </a:schemeClr>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a:ln>
                  <a:noFill/>
                </a:ln>
                <a:solidFill>
                  <a:srgbClr val="000000">
                    <a:lumMod val="65000"/>
                    <a:lumOff val="35000"/>
                  </a:srgbClr>
                </a:solidFill>
                <a:effectLst/>
                <a:uLnTx/>
                <a:uFillTx/>
                <a:latin typeface="Arial"/>
                <a:ea typeface="+mn-ea"/>
                <a:cs typeface="+mn-cs"/>
              </a:rPr>
              <a:t>A ‘whole’ donut?</a:t>
            </a:r>
          </a:p>
        </p:txBody>
      </p:sp>
      <p:sp>
        <p:nvSpPr>
          <p:cNvPr id="3" name="TextBox 2">
            <a:extLst>
              <a:ext uri="{FF2B5EF4-FFF2-40B4-BE49-F238E27FC236}">
                <a16:creationId xmlns:a16="http://schemas.microsoft.com/office/drawing/2014/main" id="{525630E8-1823-CE2B-61DD-6260782E8779}"/>
              </a:ext>
            </a:extLst>
          </p:cNvPr>
          <p:cNvSpPr txBox="1"/>
          <p:nvPr/>
        </p:nvSpPr>
        <p:spPr>
          <a:xfrm>
            <a:off x="203199" y="6272578"/>
            <a:ext cx="169333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585858"/>
                </a:solidFill>
                <a:effectLst/>
                <a:uLnTx/>
                <a:uFillTx/>
                <a:latin typeface="Arial"/>
                <a:ea typeface="+mn-ea"/>
                <a:cs typeface="+mn-cs"/>
              </a:rPr>
              <a:t>Week 1</a:t>
            </a:r>
          </a:p>
        </p:txBody>
      </p:sp>
    </p:spTree>
    <p:extLst>
      <p:ext uri="{BB962C8B-B14F-4D97-AF65-F5344CB8AC3E}">
        <p14:creationId xmlns:p14="http://schemas.microsoft.com/office/powerpoint/2010/main" val="25776842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47A4ED1-628C-B9DF-10A2-2B9496A52449}"/>
              </a:ext>
            </a:extLst>
          </p:cNvPr>
          <p:cNvSpPr txBox="1"/>
          <p:nvPr/>
        </p:nvSpPr>
        <p:spPr>
          <a:xfrm>
            <a:off x="519289" y="558800"/>
            <a:ext cx="7723011"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a:ln>
                  <a:noFill/>
                </a:ln>
                <a:solidFill>
                  <a:srgbClr val="585858"/>
                </a:solidFill>
                <a:effectLst/>
                <a:uLnTx/>
                <a:uFillTx/>
                <a:latin typeface="Arial"/>
                <a:ea typeface="+mn-ea"/>
                <a:cs typeface="+mn-cs"/>
              </a:rPr>
              <a:t>Find 2 </a:t>
            </a:r>
            <a:r>
              <a:rPr kumimoji="0" lang="en-GB" sz="3200" b="1" i="0" u="none" strike="noStrike" kern="1200" cap="none" spc="0" normalizeH="0" baseline="0" noProof="0">
                <a:ln>
                  <a:noFill/>
                </a:ln>
                <a:solidFill>
                  <a:srgbClr val="585858"/>
                </a:solidFill>
                <a:effectLst/>
                <a:uLnTx/>
                <a:uFillTx/>
                <a:latin typeface="Arial"/>
                <a:ea typeface="+mn-ea"/>
                <a:cs typeface="+mn-cs"/>
              </a:rPr>
              <a:t>parts</a:t>
            </a:r>
            <a:r>
              <a:rPr kumimoji="0" lang="en-GB" sz="3200" b="0" i="0" u="none" strike="noStrike" kern="1200" cap="none" spc="0" normalizeH="0" baseline="0" noProof="0">
                <a:ln>
                  <a:noFill/>
                </a:ln>
                <a:solidFill>
                  <a:srgbClr val="585858"/>
                </a:solidFill>
                <a:effectLst/>
                <a:uLnTx/>
                <a:uFillTx/>
                <a:latin typeface="Arial"/>
                <a:ea typeface="+mn-ea"/>
                <a:cs typeface="+mn-cs"/>
              </a:rPr>
              <a:t> that make a </a:t>
            </a:r>
            <a:r>
              <a:rPr kumimoji="0" lang="en-GB" sz="3200" b="1" i="0" u="none" strike="noStrike" kern="1200" cap="none" spc="0" normalizeH="0" baseline="0" noProof="0">
                <a:ln>
                  <a:noFill/>
                </a:ln>
                <a:solidFill>
                  <a:srgbClr val="585858"/>
                </a:solidFill>
                <a:effectLst/>
                <a:uLnTx/>
                <a:uFillTx/>
                <a:latin typeface="Arial"/>
                <a:ea typeface="+mn-ea"/>
                <a:cs typeface="+mn-cs"/>
              </a:rPr>
              <a:t>whole</a:t>
            </a:r>
            <a:r>
              <a:rPr kumimoji="0" lang="en-GB" sz="3200" b="0" i="0" u="none" strike="noStrike" kern="1200" cap="none" spc="0" normalizeH="0" baseline="0" noProof="0">
                <a:ln>
                  <a:noFill/>
                </a:ln>
                <a:solidFill>
                  <a:srgbClr val="585858"/>
                </a:solidFill>
                <a:effectLst/>
                <a:uLnTx/>
                <a:uFillTx/>
                <a:latin typeface="Arial"/>
                <a:ea typeface="+mn-ea"/>
                <a:cs typeface="+mn-cs"/>
              </a:rPr>
              <a:t>.</a:t>
            </a:r>
          </a:p>
        </p:txBody>
      </p:sp>
      <p:sp>
        <p:nvSpPr>
          <p:cNvPr id="2" name="TextBox 1">
            <a:extLst>
              <a:ext uri="{FF2B5EF4-FFF2-40B4-BE49-F238E27FC236}">
                <a16:creationId xmlns:a16="http://schemas.microsoft.com/office/drawing/2014/main" id="{A10EF6FD-B38E-061D-F922-E7C0869D780B}"/>
              </a:ext>
            </a:extLst>
          </p:cNvPr>
          <p:cNvSpPr txBox="1"/>
          <p:nvPr/>
        </p:nvSpPr>
        <p:spPr>
          <a:xfrm>
            <a:off x="5264150" y="1866900"/>
            <a:ext cx="5549900" cy="1569660"/>
          </a:xfrm>
          <a:prstGeom prst="rect">
            <a:avLst/>
          </a:prstGeom>
          <a:noFill/>
        </p:spPr>
        <p:txBody>
          <a:bodyPr wrap="square" lIns="91440" tIns="45720" rIns="91440" bIns="45720" rtlCol="0" anchor="t">
            <a:spAutoFit/>
          </a:bodyPr>
          <a:lstStyle/>
          <a:p>
            <a:pPr>
              <a:defRPr/>
            </a:pPr>
            <a:r>
              <a:rPr kumimoji="0" lang="en-GB" sz="2400" b="0" i="0" u="none" strike="noStrike" kern="1200" cap="none" spc="0" normalizeH="0" baseline="0" noProof="0">
                <a:ln>
                  <a:noFill/>
                </a:ln>
                <a:solidFill>
                  <a:schemeClr val="tx2"/>
                </a:solidFill>
                <a:effectLst/>
                <a:uLnTx/>
                <a:uFillTx/>
                <a:latin typeface="Arial"/>
                <a:ea typeface="+mn-ea"/>
                <a:cs typeface="+mn-cs"/>
              </a:rPr>
              <a:t>This game is also in the pack and on the website. </a:t>
            </a:r>
            <a:endParaRPr lang="en-GB">
              <a:solidFill>
                <a:schemeClr val="tx2"/>
              </a:solidFill>
              <a:latin typeface="Arial"/>
              <a:cs typeface="Arial"/>
            </a:endParaRPr>
          </a:p>
          <a:p>
            <a:pPr>
              <a:defRPr/>
            </a:pPr>
            <a:endParaRPr lang="en-GB" sz="2400">
              <a:solidFill>
                <a:schemeClr val="tx2"/>
              </a:solidFill>
              <a:latin typeface="Arial"/>
            </a:endParaRPr>
          </a:p>
          <a:p>
            <a:pPr>
              <a:defRPr/>
            </a:pPr>
            <a:r>
              <a:rPr lang="en-GB" sz="2400">
                <a:solidFill>
                  <a:schemeClr val="tx2"/>
                </a:solidFill>
                <a:latin typeface="Arial"/>
              </a:rPr>
              <a:t>Here is how you play...</a:t>
            </a:r>
            <a:endParaRPr lang="en-GB" sz="1800" b="0" i="0" u="none" strike="noStrike" kern="1200" cap="none" spc="0" normalizeH="0" baseline="0" noProof="0">
              <a:ln>
                <a:noFill/>
              </a:ln>
              <a:solidFill>
                <a:schemeClr val="tx2"/>
              </a:solidFill>
              <a:effectLst/>
              <a:uLnTx/>
              <a:uFillTx/>
              <a:latin typeface="Arial"/>
              <a:cs typeface="Arial"/>
            </a:endParaRPr>
          </a:p>
        </p:txBody>
      </p:sp>
      <p:pic>
        <p:nvPicPr>
          <p:cNvPr id="7" name="Picture 6">
            <a:extLst>
              <a:ext uri="{FF2B5EF4-FFF2-40B4-BE49-F238E27FC236}">
                <a16:creationId xmlns:a16="http://schemas.microsoft.com/office/drawing/2014/main" id="{DD611FAD-3A3D-8DD8-991E-704CCAA6334C}"/>
              </a:ext>
            </a:extLst>
          </p:cNvPr>
          <p:cNvPicPr>
            <a:picLocks noChangeAspect="1"/>
          </p:cNvPicPr>
          <p:nvPr/>
        </p:nvPicPr>
        <p:blipFill rotWithShape="1">
          <a:blip r:embed="rId3"/>
          <a:srcRect t="10724"/>
          <a:stretch/>
        </p:blipFill>
        <p:spPr>
          <a:xfrm>
            <a:off x="1037937" y="1448491"/>
            <a:ext cx="4060536" cy="5409509"/>
          </a:xfrm>
          <a:prstGeom prst="rect">
            <a:avLst/>
          </a:prstGeom>
        </p:spPr>
      </p:pic>
    </p:spTree>
    <p:extLst>
      <p:ext uri="{BB962C8B-B14F-4D97-AF65-F5344CB8AC3E}">
        <p14:creationId xmlns:p14="http://schemas.microsoft.com/office/powerpoint/2010/main" val="378204129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peech Bubble: Oval 5">
            <a:extLst>
              <a:ext uri="{FF2B5EF4-FFF2-40B4-BE49-F238E27FC236}">
                <a16:creationId xmlns:a16="http://schemas.microsoft.com/office/drawing/2014/main" id="{48C017ED-B1F0-3E83-0E17-73A0CF22FE77}"/>
              </a:ext>
            </a:extLst>
          </p:cNvPr>
          <p:cNvSpPr/>
          <p:nvPr/>
        </p:nvSpPr>
        <p:spPr>
          <a:xfrm>
            <a:off x="4034556" y="182393"/>
            <a:ext cx="7451654" cy="2276423"/>
          </a:xfrm>
          <a:prstGeom prst="wedgeEllipseCallout">
            <a:avLst>
              <a:gd name="adj1" fmla="val 41208"/>
              <a:gd name="adj2" fmla="val 93982"/>
            </a:avLst>
          </a:prstGeom>
          <a:solidFill>
            <a:schemeClr val="accent6">
              <a:lumMod val="40000"/>
              <a:lumOff val="60000"/>
            </a:schemeClr>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a:ln>
                  <a:noFill/>
                </a:ln>
                <a:solidFill>
                  <a:srgbClr val="585858"/>
                </a:solidFill>
                <a:effectLst/>
                <a:uLnTx/>
                <a:uFillTx/>
                <a:latin typeface="Arial"/>
                <a:ea typeface="+mn-ea"/>
                <a:cs typeface="+mn-cs"/>
              </a:rPr>
              <a:t>Can you see two </a:t>
            </a:r>
            <a:r>
              <a:rPr kumimoji="0" lang="en-GB" sz="3200" b="0" i="1" u="none" strike="noStrike" kern="1200" cap="none" spc="0" normalizeH="0" baseline="0" noProof="0">
                <a:ln>
                  <a:noFill/>
                </a:ln>
                <a:solidFill>
                  <a:srgbClr val="585858"/>
                </a:solidFill>
                <a:effectLst/>
                <a:uLnTx/>
                <a:uFillTx/>
                <a:latin typeface="Arial"/>
                <a:ea typeface="+mn-ea"/>
                <a:cs typeface="+mn-cs"/>
              </a:rPr>
              <a:t>parts</a:t>
            </a:r>
            <a:r>
              <a:rPr kumimoji="0" lang="en-GB" sz="3200" b="0" i="0" u="none" strike="noStrike" kern="1200" cap="none" spc="0" normalizeH="0" baseline="0" noProof="0">
                <a:ln>
                  <a:noFill/>
                </a:ln>
                <a:solidFill>
                  <a:srgbClr val="585858"/>
                </a:solidFill>
                <a:effectLst/>
                <a:uLnTx/>
                <a:uFillTx/>
                <a:latin typeface="Arial"/>
                <a:ea typeface="+mn-ea"/>
                <a:cs typeface="+mn-cs"/>
              </a:rPr>
              <a:t> that make a </a:t>
            </a:r>
            <a:r>
              <a:rPr kumimoji="0" lang="en-GB" sz="3200" b="0" i="1" u="none" strike="noStrike" kern="1200" cap="none" spc="0" normalizeH="0" baseline="0" noProof="0">
                <a:ln>
                  <a:noFill/>
                </a:ln>
                <a:solidFill>
                  <a:srgbClr val="585858"/>
                </a:solidFill>
                <a:effectLst/>
                <a:uLnTx/>
                <a:uFillTx/>
                <a:latin typeface="Arial"/>
                <a:ea typeface="+mn-ea"/>
                <a:cs typeface="+mn-cs"/>
              </a:rPr>
              <a:t>whole</a:t>
            </a:r>
            <a:r>
              <a:rPr kumimoji="0" lang="en-GB" sz="3200" b="0" i="0" u="none" strike="noStrike" kern="1200" cap="none" spc="0" normalizeH="0" baseline="0" noProof="0">
                <a:ln>
                  <a:noFill/>
                </a:ln>
                <a:solidFill>
                  <a:srgbClr val="585858"/>
                </a:solidFill>
                <a:effectLst/>
                <a:uLnTx/>
                <a:uFillTx/>
                <a:latin typeface="Arial"/>
                <a:ea typeface="+mn-ea"/>
                <a:cs typeface="+mn-cs"/>
              </a:rPr>
              <a:t> image?</a:t>
            </a:r>
          </a:p>
        </p:txBody>
      </p:sp>
      <p:grpSp>
        <p:nvGrpSpPr>
          <p:cNvPr id="7" name="Group 8">
            <a:extLst>
              <a:ext uri="{FF2B5EF4-FFF2-40B4-BE49-F238E27FC236}">
                <a16:creationId xmlns:a16="http://schemas.microsoft.com/office/drawing/2014/main" id="{9BAA26CD-37A1-85E8-95EF-A4C774182841}"/>
              </a:ext>
            </a:extLst>
          </p:cNvPr>
          <p:cNvGrpSpPr>
            <a:grpSpLocks/>
          </p:cNvGrpSpPr>
          <p:nvPr/>
        </p:nvGrpSpPr>
        <p:grpSpPr bwMode="auto">
          <a:xfrm rot="1131021">
            <a:off x="9058871" y="3217292"/>
            <a:ext cx="1406525" cy="2363787"/>
            <a:chOff x="115712191" y="112889420"/>
            <a:chExt cx="1406769" cy="2363372"/>
          </a:xfrm>
        </p:grpSpPr>
        <p:sp>
          <p:nvSpPr>
            <p:cNvPr id="8" name="Rectangle 9">
              <a:extLst>
                <a:ext uri="{FF2B5EF4-FFF2-40B4-BE49-F238E27FC236}">
                  <a16:creationId xmlns:a16="http://schemas.microsoft.com/office/drawing/2014/main" id="{E4B3A973-1FFB-377E-94FF-1186BACE59C6}"/>
                </a:ext>
              </a:extLst>
            </p:cNvPr>
            <p:cNvSpPr>
              <a:spLocks noChangeArrowheads="1"/>
            </p:cNvSpPr>
            <p:nvPr/>
          </p:nvSpPr>
          <p:spPr bwMode="auto">
            <a:xfrm>
              <a:off x="115712191" y="112889420"/>
              <a:ext cx="1406769" cy="2363372"/>
            </a:xfrm>
            <a:prstGeom prst="rect">
              <a:avLst/>
            </a:prstGeom>
            <a:solidFill>
              <a:srgbClr val="FFFFFF"/>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585858"/>
                </a:solidFill>
                <a:effectLst/>
                <a:uLnTx/>
                <a:uFillTx/>
                <a:latin typeface="Arial"/>
                <a:ea typeface="+mn-ea"/>
                <a:cs typeface="+mn-cs"/>
              </a:endParaRPr>
            </a:p>
          </p:txBody>
        </p:sp>
        <p:pic>
          <p:nvPicPr>
            <p:cNvPr id="9" name="Picture 10">
              <a:extLst>
                <a:ext uri="{FF2B5EF4-FFF2-40B4-BE49-F238E27FC236}">
                  <a16:creationId xmlns:a16="http://schemas.microsoft.com/office/drawing/2014/main" id="{B13977B4-36EB-9EC8-44D4-4BB940ED8FAD}"/>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t="13629" r="57262" b="6813"/>
            <a:stretch>
              <a:fillRect/>
            </a:stretch>
          </p:blipFill>
          <p:spPr bwMode="auto">
            <a:xfrm>
              <a:off x="115931852" y="112956241"/>
              <a:ext cx="1178403" cy="194250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grpSp>
      <p:grpSp>
        <p:nvGrpSpPr>
          <p:cNvPr id="13" name="Group 20">
            <a:extLst>
              <a:ext uri="{FF2B5EF4-FFF2-40B4-BE49-F238E27FC236}">
                <a16:creationId xmlns:a16="http://schemas.microsoft.com/office/drawing/2014/main" id="{62F63D63-1905-8CDF-16C7-387C9D02E2F8}"/>
              </a:ext>
            </a:extLst>
          </p:cNvPr>
          <p:cNvGrpSpPr>
            <a:grpSpLocks/>
          </p:cNvGrpSpPr>
          <p:nvPr/>
        </p:nvGrpSpPr>
        <p:grpSpPr bwMode="auto">
          <a:xfrm rot="723441">
            <a:off x="3786359" y="3640539"/>
            <a:ext cx="1406525" cy="2363787"/>
            <a:chOff x="117118960" y="112866708"/>
            <a:chExt cx="1406769" cy="2363372"/>
          </a:xfrm>
        </p:grpSpPr>
        <p:sp>
          <p:nvSpPr>
            <p:cNvPr id="14" name="Rectangle 21">
              <a:extLst>
                <a:ext uri="{FF2B5EF4-FFF2-40B4-BE49-F238E27FC236}">
                  <a16:creationId xmlns:a16="http://schemas.microsoft.com/office/drawing/2014/main" id="{6A41AD1F-63D8-6F17-C2D5-7B578738BE34}"/>
                </a:ext>
              </a:extLst>
            </p:cNvPr>
            <p:cNvSpPr>
              <a:spLocks noChangeArrowheads="1"/>
            </p:cNvSpPr>
            <p:nvPr/>
          </p:nvSpPr>
          <p:spPr bwMode="auto">
            <a:xfrm>
              <a:off x="117118960" y="112866708"/>
              <a:ext cx="1406769" cy="2363372"/>
            </a:xfrm>
            <a:prstGeom prst="rect">
              <a:avLst/>
            </a:prstGeom>
            <a:solidFill>
              <a:srgbClr val="FFFFFF"/>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585858"/>
                </a:solidFill>
                <a:effectLst/>
                <a:uLnTx/>
                <a:uFillTx/>
                <a:latin typeface="Arial"/>
                <a:ea typeface="+mn-ea"/>
                <a:cs typeface="+mn-cs"/>
              </a:endParaRPr>
            </a:p>
          </p:txBody>
        </p:sp>
        <p:pic>
          <p:nvPicPr>
            <p:cNvPr id="15" name="Picture 22">
              <a:extLst>
                <a:ext uri="{FF2B5EF4-FFF2-40B4-BE49-F238E27FC236}">
                  <a16:creationId xmlns:a16="http://schemas.microsoft.com/office/drawing/2014/main" id="{122A128A-A05C-51E7-9E40-58C379BAA79E}"/>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l="42346" t="13629" r="12874" b="6813"/>
            <a:stretch>
              <a:fillRect/>
            </a:stretch>
          </p:blipFill>
          <p:spPr bwMode="auto">
            <a:xfrm>
              <a:off x="117118960" y="112889420"/>
              <a:ext cx="1234674" cy="194250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grpSp>
      <p:grpSp>
        <p:nvGrpSpPr>
          <p:cNvPr id="16" name="Group 26">
            <a:extLst>
              <a:ext uri="{FF2B5EF4-FFF2-40B4-BE49-F238E27FC236}">
                <a16:creationId xmlns:a16="http://schemas.microsoft.com/office/drawing/2014/main" id="{FFDDBE25-6AF3-5669-E3DE-90F5353BD26C}"/>
              </a:ext>
            </a:extLst>
          </p:cNvPr>
          <p:cNvGrpSpPr>
            <a:grpSpLocks/>
          </p:cNvGrpSpPr>
          <p:nvPr/>
        </p:nvGrpSpPr>
        <p:grpSpPr bwMode="auto">
          <a:xfrm>
            <a:off x="1941956" y="3699775"/>
            <a:ext cx="1406525" cy="2835275"/>
            <a:chOff x="116303328" y="112997222"/>
            <a:chExt cx="1406769" cy="2834886"/>
          </a:xfrm>
        </p:grpSpPr>
        <p:sp>
          <p:nvSpPr>
            <p:cNvPr id="17" name="Rectangle 27">
              <a:extLst>
                <a:ext uri="{FF2B5EF4-FFF2-40B4-BE49-F238E27FC236}">
                  <a16:creationId xmlns:a16="http://schemas.microsoft.com/office/drawing/2014/main" id="{E8D56FF3-F590-964E-F550-542D350BD6F2}"/>
                </a:ext>
              </a:extLst>
            </p:cNvPr>
            <p:cNvSpPr>
              <a:spLocks noChangeArrowheads="1"/>
            </p:cNvSpPr>
            <p:nvPr/>
          </p:nvSpPr>
          <p:spPr bwMode="auto">
            <a:xfrm>
              <a:off x="116303328" y="113430661"/>
              <a:ext cx="1406769" cy="2363372"/>
            </a:xfrm>
            <a:prstGeom prst="rect">
              <a:avLst/>
            </a:prstGeom>
            <a:solidFill>
              <a:srgbClr val="FFFFFF"/>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585858"/>
                </a:solidFill>
                <a:effectLst/>
                <a:uLnTx/>
                <a:uFillTx/>
                <a:latin typeface="Arial"/>
                <a:ea typeface="+mn-ea"/>
                <a:cs typeface="+mn-cs"/>
              </a:endParaRPr>
            </a:p>
          </p:txBody>
        </p:sp>
        <p:pic>
          <p:nvPicPr>
            <p:cNvPr id="18" name="Picture 28">
              <a:extLst>
                <a:ext uri="{FF2B5EF4-FFF2-40B4-BE49-F238E27FC236}">
                  <a16:creationId xmlns:a16="http://schemas.microsoft.com/office/drawing/2014/main" id="{FF06DF61-D496-6EE6-0581-A09F909011F0}"/>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rcRect l="47557"/>
            <a:stretch>
              <a:fillRect/>
            </a:stretch>
          </p:blipFill>
          <p:spPr bwMode="auto">
            <a:xfrm>
              <a:off x="116303328" y="112997222"/>
              <a:ext cx="831263" cy="283488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grpSp>
      <p:pic>
        <p:nvPicPr>
          <p:cNvPr id="25" name="Picture 24" descr="Logo&#10;&#10;Description automatically generated">
            <a:extLst>
              <a:ext uri="{FF2B5EF4-FFF2-40B4-BE49-F238E27FC236}">
                <a16:creationId xmlns:a16="http://schemas.microsoft.com/office/drawing/2014/main" id="{1F96D716-721B-BD3E-A9B2-2DEBA8D26FC7}"/>
              </a:ext>
            </a:extLst>
          </p:cNvPr>
          <p:cNvPicPr>
            <a:picLocks noChangeAspect="1"/>
          </p:cNvPicPr>
          <p:nvPr/>
        </p:nvPicPr>
        <p:blipFill rotWithShape="1">
          <a:blip r:embed="rId6" cstate="print">
            <a:extLst>
              <a:ext uri="{BEBA8EAE-BF5A-486C-A8C5-ECC9F3942E4B}">
                <a14:imgProps xmlns:a14="http://schemas.microsoft.com/office/drawing/2010/main">
                  <a14:imgLayer r:embed="rId7">
                    <a14:imgEffect>
                      <a14:saturation sat="0"/>
                    </a14:imgEffect>
                  </a14:imgLayer>
                </a14:imgProps>
              </a:ext>
              <a:ext uri="{28A0092B-C50C-407E-A947-70E740481C1C}">
                <a14:useLocalDpi xmlns:a14="http://schemas.microsoft.com/office/drawing/2010/main" val="0"/>
              </a:ext>
            </a:extLst>
          </a:blip>
          <a:srcRect l="57585" r="-14568"/>
          <a:stretch/>
        </p:blipFill>
        <p:spPr>
          <a:xfrm>
            <a:off x="5660004" y="2605284"/>
            <a:ext cx="1309378" cy="2363787"/>
          </a:xfrm>
          <a:prstGeom prst="rect">
            <a:avLst/>
          </a:prstGeom>
          <a:ln w="25400">
            <a:solidFill>
              <a:schemeClr val="accent4"/>
            </a:solidFill>
          </a:ln>
        </p:spPr>
      </p:pic>
      <p:grpSp>
        <p:nvGrpSpPr>
          <p:cNvPr id="19" name="Group 18">
            <a:extLst>
              <a:ext uri="{FF2B5EF4-FFF2-40B4-BE49-F238E27FC236}">
                <a16:creationId xmlns:a16="http://schemas.microsoft.com/office/drawing/2014/main" id="{15F42209-482C-5D28-21DA-10A4C6F0E94B}"/>
              </a:ext>
            </a:extLst>
          </p:cNvPr>
          <p:cNvGrpSpPr/>
          <p:nvPr/>
        </p:nvGrpSpPr>
        <p:grpSpPr>
          <a:xfrm>
            <a:off x="424766" y="2349629"/>
            <a:ext cx="1415241" cy="2378145"/>
            <a:chOff x="779026" y="3561142"/>
            <a:chExt cx="1415241" cy="2378145"/>
          </a:xfrm>
        </p:grpSpPr>
        <p:grpSp>
          <p:nvGrpSpPr>
            <p:cNvPr id="20" name="Group 11">
              <a:extLst>
                <a:ext uri="{FF2B5EF4-FFF2-40B4-BE49-F238E27FC236}">
                  <a16:creationId xmlns:a16="http://schemas.microsoft.com/office/drawing/2014/main" id="{7DCAC008-3735-82E8-771A-5DFFE29D1BD6}"/>
                </a:ext>
              </a:extLst>
            </p:cNvPr>
            <p:cNvGrpSpPr>
              <a:grpSpLocks/>
            </p:cNvGrpSpPr>
            <p:nvPr/>
          </p:nvGrpSpPr>
          <p:grpSpPr bwMode="auto">
            <a:xfrm>
              <a:off x="779026" y="3561142"/>
              <a:ext cx="1406525" cy="2363787"/>
              <a:chOff x="113546061" y="114454086"/>
              <a:chExt cx="1406769" cy="2363372"/>
            </a:xfrm>
          </p:grpSpPr>
          <p:sp>
            <p:nvSpPr>
              <p:cNvPr id="30" name="Rectangle 12">
                <a:extLst>
                  <a:ext uri="{FF2B5EF4-FFF2-40B4-BE49-F238E27FC236}">
                    <a16:creationId xmlns:a16="http://schemas.microsoft.com/office/drawing/2014/main" id="{E6E09A50-A5FE-86E4-5811-F98FF20AC7B8}"/>
                  </a:ext>
                </a:extLst>
              </p:cNvPr>
              <p:cNvSpPr>
                <a:spLocks noChangeArrowheads="1"/>
              </p:cNvSpPr>
              <p:nvPr/>
            </p:nvSpPr>
            <p:spPr bwMode="auto">
              <a:xfrm>
                <a:off x="113546061" y="114454086"/>
                <a:ext cx="1406769" cy="2363372"/>
              </a:xfrm>
              <a:prstGeom prst="rect">
                <a:avLst/>
              </a:prstGeom>
              <a:solidFill>
                <a:srgbClr val="FFFFFF"/>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585858"/>
                  </a:solidFill>
                  <a:effectLst/>
                  <a:uLnTx/>
                  <a:uFillTx/>
                  <a:latin typeface="Arial"/>
                  <a:ea typeface="+mn-ea"/>
                  <a:cs typeface="+mn-cs"/>
                </a:endParaRPr>
              </a:p>
            </p:txBody>
          </p:sp>
          <p:pic>
            <p:nvPicPr>
              <p:cNvPr id="31" name="Picture 13">
                <a:extLst>
                  <a:ext uri="{FF2B5EF4-FFF2-40B4-BE49-F238E27FC236}">
                    <a16:creationId xmlns:a16="http://schemas.microsoft.com/office/drawing/2014/main" id="{913ED1F4-3901-A1F3-3764-BF8040F11CC9}"/>
                  </a:ext>
                </a:extLst>
              </p:cNvPr>
              <p:cNvPicPr>
                <a:picLocks noChangeAspect="1" noChangeArrowheads="1"/>
              </p:cNvPicPr>
              <p:nvPr/>
            </p:nvPicPr>
            <p:blipFill>
              <a:blip r:embed="rId8">
                <a:clrChange>
                  <a:clrFrom>
                    <a:srgbClr val="D4D4D4"/>
                  </a:clrFrom>
                  <a:clrTo>
                    <a:srgbClr val="D4D4D4">
                      <a:alpha val="0"/>
                    </a:srgbClr>
                  </a:clrTo>
                </a:clrChange>
                <a:extLst>
                  <a:ext uri="{BEBA8EAE-BF5A-486C-A8C5-ECC9F3942E4B}">
                    <a14:imgProps xmlns:a14="http://schemas.microsoft.com/office/drawing/2010/main">
                      <a14:imgLayer r:embed="rId9">
                        <a14:imgEffect>
                          <a14:saturation sat="0"/>
                        </a14:imgEffect>
                      </a14:imgLayer>
                    </a14:imgProps>
                  </a:ext>
                  <a:ext uri="{28A0092B-C50C-407E-A947-70E740481C1C}">
                    <a14:useLocalDpi xmlns:a14="http://schemas.microsoft.com/office/drawing/2010/main" val="0"/>
                  </a:ext>
                </a:extLst>
              </a:blip>
              <a:srcRect r="45624"/>
              <a:stretch>
                <a:fillRect/>
              </a:stretch>
            </p:blipFill>
            <p:spPr bwMode="auto">
              <a:xfrm>
                <a:off x="113676653" y="114598712"/>
                <a:ext cx="1257445" cy="20054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grpSp>
        <p:grpSp>
          <p:nvGrpSpPr>
            <p:cNvPr id="21" name="Group 11">
              <a:extLst>
                <a:ext uri="{FF2B5EF4-FFF2-40B4-BE49-F238E27FC236}">
                  <a16:creationId xmlns:a16="http://schemas.microsoft.com/office/drawing/2014/main" id="{7C518A0B-2361-FFA6-BCD4-EAB869240FE6}"/>
                </a:ext>
              </a:extLst>
            </p:cNvPr>
            <p:cNvGrpSpPr>
              <a:grpSpLocks/>
            </p:cNvGrpSpPr>
            <p:nvPr/>
          </p:nvGrpSpPr>
          <p:grpSpPr bwMode="auto">
            <a:xfrm>
              <a:off x="779026" y="3575500"/>
              <a:ext cx="1406525" cy="2363787"/>
              <a:chOff x="113546061" y="114454086"/>
              <a:chExt cx="1406769" cy="2363372"/>
            </a:xfrm>
          </p:grpSpPr>
          <p:sp>
            <p:nvSpPr>
              <p:cNvPr id="28" name="Rectangle 12">
                <a:extLst>
                  <a:ext uri="{FF2B5EF4-FFF2-40B4-BE49-F238E27FC236}">
                    <a16:creationId xmlns:a16="http://schemas.microsoft.com/office/drawing/2014/main" id="{696A8DBF-EEA4-E8EB-FFC4-99A3D554CFC0}"/>
                  </a:ext>
                </a:extLst>
              </p:cNvPr>
              <p:cNvSpPr>
                <a:spLocks noChangeArrowheads="1"/>
              </p:cNvSpPr>
              <p:nvPr/>
            </p:nvSpPr>
            <p:spPr bwMode="auto">
              <a:xfrm>
                <a:off x="113546061" y="114454086"/>
                <a:ext cx="1406769" cy="2363372"/>
              </a:xfrm>
              <a:prstGeom prst="rect">
                <a:avLst/>
              </a:prstGeom>
              <a:solidFill>
                <a:srgbClr val="FFFFFF"/>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585858"/>
                  </a:solidFill>
                  <a:effectLst/>
                  <a:uLnTx/>
                  <a:uFillTx/>
                  <a:latin typeface="Arial"/>
                  <a:ea typeface="+mn-ea"/>
                  <a:cs typeface="+mn-cs"/>
                </a:endParaRPr>
              </a:p>
            </p:txBody>
          </p:sp>
          <p:pic>
            <p:nvPicPr>
              <p:cNvPr id="29" name="Picture 13">
                <a:extLst>
                  <a:ext uri="{FF2B5EF4-FFF2-40B4-BE49-F238E27FC236}">
                    <a16:creationId xmlns:a16="http://schemas.microsoft.com/office/drawing/2014/main" id="{B4D4AE2E-EA84-E450-010D-84678493E212}"/>
                  </a:ext>
                </a:extLst>
              </p:cNvPr>
              <p:cNvPicPr>
                <a:picLocks noChangeAspect="1" noChangeArrowheads="1"/>
              </p:cNvPicPr>
              <p:nvPr/>
            </p:nvPicPr>
            <p:blipFill>
              <a:blip r:embed="rId8">
                <a:clrChange>
                  <a:clrFrom>
                    <a:srgbClr val="D4D4D4"/>
                  </a:clrFrom>
                  <a:clrTo>
                    <a:srgbClr val="D4D4D4">
                      <a:alpha val="0"/>
                    </a:srgbClr>
                  </a:clrTo>
                </a:clrChange>
                <a:extLst>
                  <a:ext uri="{BEBA8EAE-BF5A-486C-A8C5-ECC9F3942E4B}">
                    <a14:imgProps xmlns:a14="http://schemas.microsoft.com/office/drawing/2010/main">
                      <a14:imgLayer r:embed="rId9">
                        <a14:imgEffect>
                          <a14:saturation sat="0"/>
                        </a14:imgEffect>
                      </a14:imgLayer>
                    </a14:imgProps>
                  </a:ext>
                  <a:ext uri="{28A0092B-C50C-407E-A947-70E740481C1C}">
                    <a14:useLocalDpi xmlns:a14="http://schemas.microsoft.com/office/drawing/2010/main" val="0"/>
                  </a:ext>
                </a:extLst>
              </a:blip>
              <a:srcRect r="45624"/>
              <a:stretch>
                <a:fillRect/>
              </a:stretch>
            </p:blipFill>
            <p:spPr bwMode="auto">
              <a:xfrm>
                <a:off x="113676653" y="114598712"/>
                <a:ext cx="1257445" cy="20054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grpSp>
        <p:sp>
          <p:nvSpPr>
            <p:cNvPr id="26" name="Rectangle 12">
              <a:extLst>
                <a:ext uri="{FF2B5EF4-FFF2-40B4-BE49-F238E27FC236}">
                  <a16:creationId xmlns:a16="http://schemas.microsoft.com/office/drawing/2014/main" id="{55ACC73E-D9BB-E46C-2E1E-146FEDF2905F}"/>
                </a:ext>
              </a:extLst>
            </p:cNvPr>
            <p:cNvSpPr>
              <a:spLocks noChangeArrowheads="1"/>
            </p:cNvSpPr>
            <p:nvPr/>
          </p:nvSpPr>
          <p:spPr bwMode="auto">
            <a:xfrm>
              <a:off x="779027" y="3567771"/>
              <a:ext cx="1406525" cy="2363787"/>
            </a:xfrm>
            <a:prstGeom prst="rect">
              <a:avLst/>
            </a:prstGeom>
            <a:solidFill>
              <a:srgbClr val="FFFFFF"/>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585858"/>
                </a:solidFill>
                <a:effectLst/>
                <a:uLnTx/>
                <a:uFillTx/>
                <a:latin typeface="Arial"/>
                <a:ea typeface="+mn-ea"/>
                <a:cs typeface="+mn-cs"/>
              </a:endParaRPr>
            </a:p>
          </p:txBody>
        </p:sp>
        <p:pic>
          <p:nvPicPr>
            <p:cNvPr id="27" name="Picture 26">
              <a:extLst>
                <a:ext uri="{FF2B5EF4-FFF2-40B4-BE49-F238E27FC236}">
                  <a16:creationId xmlns:a16="http://schemas.microsoft.com/office/drawing/2014/main" id="{725023D9-0C33-6978-240D-1A46F4991CD0}"/>
                </a:ext>
              </a:extLst>
            </p:cNvPr>
            <p:cNvPicPr>
              <a:picLocks noChangeAspect="1"/>
            </p:cNvPicPr>
            <p:nvPr/>
          </p:nvPicPr>
          <p:blipFill>
            <a:blip r:embed="rId10">
              <a:clrChange>
                <a:clrFrom>
                  <a:srgbClr val="DDDDDD"/>
                </a:clrFrom>
                <a:clrTo>
                  <a:srgbClr val="DDDDDD">
                    <a:alpha val="0"/>
                  </a:srgbClr>
                </a:clrTo>
              </a:clrChange>
              <a:extLst>
                <a:ext uri="{BEBA8EAE-BF5A-486C-A8C5-ECC9F3942E4B}">
                  <a14:imgProps xmlns:a14="http://schemas.microsoft.com/office/drawing/2010/main">
                    <a14:imgLayer r:embed="rId9">
                      <a14:imgEffect>
                        <a14:colorTemperature colorTemp="5300"/>
                      </a14:imgEffect>
                      <a14:imgEffect>
                        <a14:saturation sat="0"/>
                      </a14:imgEffect>
                    </a14:imgLayer>
                  </a14:imgProps>
                </a:ext>
                <a:ext uri="{28A0092B-C50C-407E-A947-70E740481C1C}">
                  <a14:useLocalDpi xmlns:a14="http://schemas.microsoft.com/office/drawing/2010/main" val="0"/>
                </a:ext>
              </a:extLst>
            </a:blip>
            <a:srcRect r="45624"/>
            <a:stretch>
              <a:fillRect/>
            </a:stretch>
          </p:blipFill>
          <p:spPr bwMode="auto">
            <a:xfrm>
              <a:off x="937602" y="3805741"/>
              <a:ext cx="1256665" cy="20053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grpSp>
      <p:pic>
        <p:nvPicPr>
          <p:cNvPr id="2" name="Picture 1" descr="A picture containing transport, wheel&#10;&#10;Description automatically generated">
            <a:extLst>
              <a:ext uri="{FF2B5EF4-FFF2-40B4-BE49-F238E27FC236}">
                <a16:creationId xmlns:a16="http://schemas.microsoft.com/office/drawing/2014/main" id="{61F33CF9-70A5-EF49-D450-E8A72C547E2F}"/>
              </a:ext>
            </a:extLst>
          </p:cNvPr>
          <p:cNvPicPr>
            <a:picLocks noChangeAspect="1"/>
          </p:cNvPicPr>
          <p:nvPr/>
        </p:nvPicPr>
        <p:blipFill rotWithShape="1">
          <a:blip r:embed="rId11" cstate="print">
            <a:extLst>
              <a:ext uri="{BEBA8EAE-BF5A-486C-A8C5-ECC9F3942E4B}">
                <a14:imgProps xmlns:a14="http://schemas.microsoft.com/office/drawing/2010/main">
                  <a14:imgLayer r:embed="rId12">
                    <a14:imgEffect>
                      <a14:saturation sat="0"/>
                    </a14:imgEffect>
                  </a14:imgLayer>
                </a14:imgProps>
              </a:ext>
              <a:ext uri="{28A0092B-C50C-407E-A947-70E740481C1C}">
                <a14:useLocalDpi xmlns:a14="http://schemas.microsoft.com/office/drawing/2010/main" val="0"/>
              </a:ext>
            </a:extLst>
          </a:blip>
          <a:srcRect l="-21456" t="-32828" r="51019" b="-15575"/>
          <a:stretch/>
        </p:blipFill>
        <p:spPr>
          <a:xfrm rot="2011121">
            <a:off x="7185996" y="3837083"/>
            <a:ext cx="1203063" cy="2343603"/>
          </a:xfrm>
          <a:prstGeom prst="rect">
            <a:avLst/>
          </a:prstGeom>
          <a:ln w="25400">
            <a:solidFill>
              <a:schemeClr val="accent4"/>
            </a:solidFill>
          </a:ln>
        </p:spPr>
      </p:pic>
      <p:pic>
        <p:nvPicPr>
          <p:cNvPr id="3" name="Picture 2" descr="A picture containing transport, wheel&#10;&#10;Description automatically generated">
            <a:extLst>
              <a:ext uri="{FF2B5EF4-FFF2-40B4-BE49-F238E27FC236}">
                <a16:creationId xmlns:a16="http://schemas.microsoft.com/office/drawing/2014/main" id="{3605B521-850F-36DB-DED6-FF3B84E7BE1D}"/>
              </a:ext>
            </a:extLst>
          </p:cNvPr>
          <p:cNvPicPr>
            <a:picLocks noChangeAspect="1"/>
          </p:cNvPicPr>
          <p:nvPr/>
        </p:nvPicPr>
        <p:blipFill rotWithShape="1">
          <a:blip r:embed="rId11" cstate="print">
            <a:extLst>
              <a:ext uri="{BEBA8EAE-BF5A-486C-A8C5-ECC9F3942E4B}">
                <a14:imgProps xmlns:a14="http://schemas.microsoft.com/office/drawing/2010/main">
                  <a14:imgLayer r:embed="rId12">
                    <a14:imgEffect>
                      <a14:saturation sat="0"/>
                    </a14:imgEffect>
                  </a14:imgLayer>
                </a14:imgProps>
              </a:ext>
              <a:ext uri="{28A0092B-C50C-407E-A947-70E740481C1C}">
                <a14:useLocalDpi xmlns:a14="http://schemas.microsoft.com/office/drawing/2010/main" val="0"/>
              </a:ext>
            </a:extLst>
          </a:blip>
          <a:srcRect l="48743" t="-32828" r="-14706" b="-15575"/>
          <a:stretch/>
        </p:blipFill>
        <p:spPr>
          <a:xfrm rot="21103877">
            <a:off x="2258623" y="1408366"/>
            <a:ext cx="1391898" cy="2371725"/>
          </a:xfrm>
          <a:prstGeom prst="rect">
            <a:avLst/>
          </a:prstGeom>
          <a:noFill/>
          <a:ln w="25400">
            <a:solidFill>
              <a:schemeClr val="accent4"/>
            </a:solidFill>
          </a:ln>
        </p:spPr>
      </p:pic>
    </p:spTree>
    <p:extLst>
      <p:ext uri="{BB962C8B-B14F-4D97-AF65-F5344CB8AC3E}">
        <p14:creationId xmlns:p14="http://schemas.microsoft.com/office/powerpoint/2010/main" val="240762806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peech Bubble: Oval 5">
            <a:extLst>
              <a:ext uri="{FF2B5EF4-FFF2-40B4-BE49-F238E27FC236}">
                <a16:creationId xmlns:a16="http://schemas.microsoft.com/office/drawing/2014/main" id="{48C017ED-B1F0-3E83-0E17-73A0CF22FE77}"/>
              </a:ext>
            </a:extLst>
          </p:cNvPr>
          <p:cNvSpPr/>
          <p:nvPr/>
        </p:nvSpPr>
        <p:spPr>
          <a:xfrm>
            <a:off x="3664556" y="558800"/>
            <a:ext cx="7451654" cy="2276423"/>
          </a:xfrm>
          <a:prstGeom prst="wedgeEllipseCallout">
            <a:avLst>
              <a:gd name="adj1" fmla="val 41208"/>
              <a:gd name="adj2" fmla="val 93982"/>
            </a:avLst>
          </a:prstGeom>
          <a:solidFill>
            <a:schemeClr val="accent6">
              <a:lumMod val="40000"/>
              <a:lumOff val="60000"/>
            </a:schemeClr>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a:ln>
                  <a:noFill/>
                </a:ln>
                <a:solidFill>
                  <a:srgbClr val="585858"/>
                </a:solidFill>
                <a:effectLst/>
                <a:uLnTx/>
                <a:uFillTx/>
                <a:latin typeface="Arial"/>
                <a:ea typeface="+mn-ea"/>
                <a:cs typeface="+mn-cs"/>
              </a:rPr>
              <a:t>Pick up each piece and say: ‘part… part…’</a:t>
            </a:r>
          </a:p>
        </p:txBody>
      </p:sp>
      <p:pic>
        <p:nvPicPr>
          <p:cNvPr id="4" name="Picture 3" descr="A picture containing transport, wheel&#10;&#10;Description automatically generated">
            <a:extLst>
              <a:ext uri="{FF2B5EF4-FFF2-40B4-BE49-F238E27FC236}">
                <a16:creationId xmlns:a16="http://schemas.microsoft.com/office/drawing/2014/main" id="{FAE56E85-6E44-98C8-8372-40320D290279}"/>
              </a:ext>
            </a:extLst>
          </p:cNvPr>
          <p:cNvPicPr>
            <a:picLocks noChangeAspect="1"/>
          </p:cNvPicPr>
          <p:nvPr/>
        </p:nvPicPr>
        <p:blipFill rotWithShape="1">
          <a:blip r:embed="rId3" cstate="print">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val="0"/>
              </a:ext>
            </a:extLst>
          </a:blip>
          <a:srcRect l="-21456" t="-32828" r="51019" b="-15575"/>
          <a:stretch/>
        </p:blipFill>
        <p:spPr>
          <a:xfrm rot="2011121">
            <a:off x="7399473" y="3443061"/>
            <a:ext cx="1203063" cy="2343603"/>
          </a:xfrm>
          <a:prstGeom prst="rect">
            <a:avLst/>
          </a:prstGeom>
          <a:ln w="25400">
            <a:solidFill>
              <a:schemeClr val="accent4"/>
            </a:solidFill>
          </a:ln>
        </p:spPr>
      </p:pic>
      <p:pic>
        <p:nvPicPr>
          <p:cNvPr id="5" name="Picture 4" descr="A picture containing transport, wheel&#10;&#10;Description automatically generated">
            <a:extLst>
              <a:ext uri="{FF2B5EF4-FFF2-40B4-BE49-F238E27FC236}">
                <a16:creationId xmlns:a16="http://schemas.microsoft.com/office/drawing/2014/main" id="{E40B086B-C397-9A04-169A-4FF76A2D4B54}"/>
              </a:ext>
            </a:extLst>
          </p:cNvPr>
          <p:cNvPicPr>
            <a:picLocks noChangeAspect="1"/>
          </p:cNvPicPr>
          <p:nvPr/>
        </p:nvPicPr>
        <p:blipFill rotWithShape="1">
          <a:blip r:embed="rId3" cstate="print">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val="0"/>
              </a:ext>
            </a:extLst>
          </a:blip>
          <a:srcRect l="48743" t="-32828" r="-14706" b="-15575"/>
          <a:stretch/>
        </p:blipFill>
        <p:spPr>
          <a:xfrm rot="21103877">
            <a:off x="4384045" y="3429000"/>
            <a:ext cx="1391898" cy="2371725"/>
          </a:xfrm>
          <a:prstGeom prst="rect">
            <a:avLst/>
          </a:prstGeom>
          <a:noFill/>
          <a:ln w="25400">
            <a:solidFill>
              <a:schemeClr val="accent4"/>
            </a:solidFill>
          </a:ln>
        </p:spPr>
      </p:pic>
    </p:spTree>
    <p:extLst>
      <p:ext uri="{BB962C8B-B14F-4D97-AF65-F5344CB8AC3E}">
        <p14:creationId xmlns:p14="http://schemas.microsoft.com/office/powerpoint/2010/main" val="164807376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peech Bubble: Oval 5">
            <a:extLst>
              <a:ext uri="{FF2B5EF4-FFF2-40B4-BE49-F238E27FC236}">
                <a16:creationId xmlns:a16="http://schemas.microsoft.com/office/drawing/2014/main" id="{48C017ED-B1F0-3E83-0E17-73A0CF22FE77}"/>
              </a:ext>
            </a:extLst>
          </p:cNvPr>
          <p:cNvSpPr/>
          <p:nvPr/>
        </p:nvSpPr>
        <p:spPr>
          <a:xfrm>
            <a:off x="3664556" y="558800"/>
            <a:ext cx="7451654" cy="2276423"/>
          </a:xfrm>
          <a:prstGeom prst="wedgeEllipseCallout">
            <a:avLst>
              <a:gd name="adj1" fmla="val 41208"/>
              <a:gd name="adj2" fmla="val 93982"/>
            </a:avLst>
          </a:prstGeom>
          <a:solidFill>
            <a:schemeClr val="accent6">
              <a:lumMod val="40000"/>
              <a:lumOff val="60000"/>
            </a:schemeClr>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a:ln>
                  <a:noFill/>
                </a:ln>
                <a:solidFill>
                  <a:srgbClr val="585858"/>
                </a:solidFill>
                <a:effectLst/>
                <a:uLnTx/>
                <a:uFillTx/>
                <a:latin typeface="Arial"/>
                <a:ea typeface="+mn-ea"/>
                <a:cs typeface="+mn-cs"/>
              </a:rPr>
              <a:t>Now put them together and say: ‘whole!’</a:t>
            </a:r>
          </a:p>
        </p:txBody>
      </p:sp>
      <p:sp>
        <p:nvSpPr>
          <p:cNvPr id="10" name="TextBox 9">
            <a:extLst>
              <a:ext uri="{FF2B5EF4-FFF2-40B4-BE49-F238E27FC236}">
                <a16:creationId xmlns:a16="http://schemas.microsoft.com/office/drawing/2014/main" id="{E91B6463-D6D3-D199-BC39-F33A893DB877}"/>
              </a:ext>
            </a:extLst>
          </p:cNvPr>
          <p:cNvSpPr txBox="1"/>
          <p:nvPr/>
        </p:nvSpPr>
        <p:spPr>
          <a:xfrm>
            <a:off x="600925" y="3370878"/>
            <a:ext cx="2827965"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srgbClr val="585858"/>
                </a:solidFill>
                <a:effectLst/>
                <a:uLnTx/>
                <a:uFillTx/>
                <a:latin typeface="Arial"/>
                <a:ea typeface="+mn-ea"/>
                <a:cs typeface="+mn-cs"/>
              </a:rPr>
              <a:t>Can you find all the ‘wholes’ by doing the same?</a:t>
            </a:r>
          </a:p>
        </p:txBody>
      </p:sp>
      <p:pic>
        <p:nvPicPr>
          <p:cNvPr id="2" name="Picture 1" descr="A picture containing transport, wheel&#10;&#10;Description automatically generated">
            <a:extLst>
              <a:ext uri="{FF2B5EF4-FFF2-40B4-BE49-F238E27FC236}">
                <a16:creationId xmlns:a16="http://schemas.microsoft.com/office/drawing/2014/main" id="{2C48CAEC-29CB-7837-3497-71852E5DDF49}"/>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l="-21456" t="-32828" r="51019" b="-15575"/>
          <a:stretch/>
        </p:blipFill>
        <p:spPr>
          <a:xfrm rot="2011121">
            <a:off x="7399473" y="3443061"/>
            <a:ext cx="1203063" cy="2343603"/>
          </a:xfrm>
          <a:prstGeom prst="rect">
            <a:avLst/>
          </a:prstGeom>
          <a:ln w="25400">
            <a:solidFill>
              <a:schemeClr val="accent4"/>
            </a:solidFill>
          </a:ln>
        </p:spPr>
      </p:pic>
      <p:pic>
        <p:nvPicPr>
          <p:cNvPr id="3" name="Picture 2" descr="A picture containing transport, wheel&#10;&#10;Description automatically generated">
            <a:extLst>
              <a:ext uri="{FF2B5EF4-FFF2-40B4-BE49-F238E27FC236}">
                <a16:creationId xmlns:a16="http://schemas.microsoft.com/office/drawing/2014/main" id="{E9773E8B-681C-22C0-DA63-E3ECFE6D2930}"/>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l="48743" t="-32828" r="-14706" b="-15575"/>
          <a:stretch/>
        </p:blipFill>
        <p:spPr>
          <a:xfrm rot="21103877">
            <a:off x="4384045" y="3429000"/>
            <a:ext cx="1391898" cy="2371725"/>
          </a:xfrm>
          <a:prstGeom prst="rect">
            <a:avLst/>
          </a:prstGeom>
          <a:noFill/>
          <a:ln w="25400">
            <a:solidFill>
              <a:schemeClr val="accent4"/>
            </a:solidFill>
          </a:ln>
        </p:spPr>
      </p:pic>
      <p:pic>
        <p:nvPicPr>
          <p:cNvPr id="4" name="Picture 3" descr="A picture containing transport, wheel&#10;&#10;Description automatically generated">
            <a:extLst>
              <a:ext uri="{FF2B5EF4-FFF2-40B4-BE49-F238E27FC236}">
                <a16:creationId xmlns:a16="http://schemas.microsoft.com/office/drawing/2014/main" id="{4E9C1685-7FB9-6124-214D-C5C27F49ECAC}"/>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l="-21456" t="-32828" r="51019" b="-15575"/>
          <a:stretch/>
        </p:blipFill>
        <p:spPr>
          <a:xfrm>
            <a:off x="5426861" y="3440289"/>
            <a:ext cx="1203063" cy="2343603"/>
          </a:xfrm>
          <a:prstGeom prst="rect">
            <a:avLst/>
          </a:prstGeom>
          <a:ln w="25400">
            <a:solidFill>
              <a:schemeClr val="accent4"/>
            </a:solidFill>
          </a:ln>
        </p:spPr>
      </p:pic>
      <p:pic>
        <p:nvPicPr>
          <p:cNvPr id="5" name="Picture 4" descr="A picture containing transport, wheel&#10;&#10;Description automatically generated">
            <a:extLst>
              <a:ext uri="{FF2B5EF4-FFF2-40B4-BE49-F238E27FC236}">
                <a16:creationId xmlns:a16="http://schemas.microsoft.com/office/drawing/2014/main" id="{CC71AB24-127F-8496-3307-0128E7D266C9}"/>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l="48743" t="-32828" r="-14706" b="-15575"/>
          <a:stretch/>
        </p:blipFill>
        <p:spPr>
          <a:xfrm>
            <a:off x="6647468" y="3429000"/>
            <a:ext cx="1391898" cy="2371725"/>
          </a:xfrm>
          <a:prstGeom prst="rect">
            <a:avLst/>
          </a:prstGeom>
          <a:noFill/>
          <a:ln w="25400">
            <a:solidFill>
              <a:schemeClr val="accent4"/>
            </a:solidFill>
          </a:ln>
        </p:spPr>
      </p:pic>
      <p:sp>
        <p:nvSpPr>
          <p:cNvPr id="7" name="TextBox 6">
            <a:extLst>
              <a:ext uri="{FF2B5EF4-FFF2-40B4-BE49-F238E27FC236}">
                <a16:creationId xmlns:a16="http://schemas.microsoft.com/office/drawing/2014/main" id="{F9D92DA1-DA3E-49D0-B6C3-710C0050EF27}"/>
              </a:ext>
            </a:extLst>
          </p:cNvPr>
          <p:cNvSpPr txBox="1"/>
          <p:nvPr/>
        </p:nvSpPr>
        <p:spPr>
          <a:xfrm>
            <a:off x="457200" y="5359400"/>
            <a:ext cx="3992262" cy="830997"/>
          </a:xfrm>
          <a:prstGeom prst="rect">
            <a:avLst/>
          </a:prstGeom>
          <a:noFill/>
        </p:spPr>
        <p:txBody>
          <a:bodyPr wrap="square" rtlCol="0">
            <a:spAutoFit/>
          </a:bodyPr>
          <a:lstStyle/>
          <a:p>
            <a:r>
              <a:rPr lang="en-GB" sz="2400">
                <a:solidFill>
                  <a:srgbClr val="FF0000"/>
                </a:solidFill>
                <a:latin typeface="Comic Sans MS" panose="030F0702030302020204" pitchFamily="66" charset="0"/>
              </a:rPr>
              <a:t>This is a part, this is part, here is the whole .</a:t>
            </a:r>
          </a:p>
        </p:txBody>
      </p:sp>
    </p:spTree>
    <p:extLst>
      <p:ext uri="{BB962C8B-B14F-4D97-AF65-F5344CB8AC3E}">
        <p14:creationId xmlns:p14="http://schemas.microsoft.com/office/powerpoint/2010/main" val="19916900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par>
                                <p:cTn id="8" presetID="10" presetClass="exit" presetSubtype="0" fill="hold" nodeType="withEffect">
                                  <p:stCondLst>
                                    <p:cond delay="0"/>
                                  </p:stCondLst>
                                  <p:childTnLst>
                                    <p:animEffect transition="out" filter="fade">
                                      <p:cBhvr>
                                        <p:cTn id="9" dur="500"/>
                                        <p:tgtEl>
                                          <p:spTgt spid="2"/>
                                        </p:tgtEl>
                                      </p:cBhvr>
                                    </p:animEffect>
                                    <p:set>
                                      <p:cBhvr>
                                        <p:cTn id="10" dur="1" fill="hold">
                                          <p:stCondLst>
                                            <p:cond delay="499"/>
                                          </p:stCondLst>
                                        </p:cTn>
                                        <p:tgtEl>
                                          <p:spTgt spid="2"/>
                                        </p:tgtEl>
                                        <p:attrNameLst>
                                          <p:attrName>style.visibility</p:attrName>
                                        </p:attrNameLst>
                                      </p:cBhvr>
                                      <p:to>
                                        <p:strVal val="hidden"/>
                                      </p:to>
                                    </p:set>
                                  </p:childTnLst>
                                </p:cTn>
                              </p:par>
                              <p:par>
                                <p:cTn id="11" presetID="10"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47D453-1423-D240-58E3-F0E01703BF8F}"/>
              </a:ext>
            </a:extLst>
          </p:cNvPr>
          <p:cNvSpPr>
            <a:spLocks noGrp="1"/>
          </p:cNvSpPr>
          <p:nvPr>
            <p:ph type="title"/>
          </p:nvPr>
        </p:nvSpPr>
        <p:spPr/>
        <p:txBody>
          <a:bodyPr/>
          <a:lstStyle/>
          <a:p>
            <a:r>
              <a:rPr lang="en-GB"/>
              <a:t>Part-part-whole with dots</a:t>
            </a:r>
          </a:p>
        </p:txBody>
      </p:sp>
      <p:pic>
        <p:nvPicPr>
          <p:cNvPr id="4" name="Picture 3">
            <a:extLst>
              <a:ext uri="{FF2B5EF4-FFF2-40B4-BE49-F238E27FC236}">
                <a16:creationId xmlns:a16="http://schemas.microsoft.com/office/drawing/2014/main" id="{B3BD53C9-EB34-518A-234B-141D62C83F78}"/>
              </a:ext>
            </a:extLst>
          </p:cNvPr>
          <p:cNvPicPr>
            <a:picLocks noChangeAspect="1"/>
          </p:cNvPicPr>
          <p:nvPr/>
        </p:nvPicPr>
        <p:blipFill>
          <a:blip r:embed="rId3"/>
          <a:stretch>
            <a:fillRect/>
          </a:stretch>
        </p:blipFill>
        <p:spPr>
          <a:xfrm>
            <a:off x="4948158" y="1257541"/>
            <a:ext cx="1873557" cy="1740994"/>
          </a:xfrm>
          <a:prstGeom prst="rect">
            <a:avLst/>
          </a:prstGeom>
        </p:spPr>
      </p:pic>
      <p:pic>
        <p:nvPicPr>
          <p:cNvPr id="6" name="Picture 5">
            <a:extLst>
              <a:ext uri="{FF2B5EF4-FFF2-40B4-BE49-F238E27FC236}">
                <a16:creationId xmlns:a16="http://schemas.microsoft.com/office/drawing/2014/main" id="{5FBB4435-C4D6-08C5-AC1E-9EAE7408920F}"/>
              </a:ext>
            </a:extLst>
          </p:cNvPr>
          <p:cNvPicPr>
            <a:picLocks noChangeAspect="1"/>
          </p:cNvPicPr>
          <p:nvPr/>
        </p:nvPicPr>
        <p:blipFill>
          <a:blip r:embed="rId4"/>
          <a:stretch>
            <a:fillRect/>
          </a:stretch>
        </p:blipFill>
        <p:spPr>
          <a:xfrm>
            <a:off x="2533650" y="1549931"/>
            <a:ext cx="1922221" cy="1794479"/>
          </a:xfrm>
          <a:prstGeom prst="rect">
            <a:avLst/>
          </a:prstGeom>
        </p:spPr>
      </p:pic>
      <p:pic>
        <p:nvPicPr>
          <p:cNvPr id="8" name="Picture 7">
            <a:extLst>
              <a:ext uri="{FF2B5EF4-FFF2-40B4-BE49-F238E27FC236}">
                <a16:creationId xmlns:a16="http://schemas.microsoft.com/office/drawing/2014/main" id="{B8456656-DFA7-8FE8-40B9-1805AED5F28F}"/>
              </a:ext>
            </a:extLst>
          </p:cNvPr>
          <p:cNvPicPr>
            <a:picLocks noChangeAspect="1"/>
          </p:cNvPicPr>
          <p:nvPr/>
        </p:nvPicPr>
        <p:blipFill>
          <a:blip r:embed="rId5"/>
          <a:stretch>
            <a:fillRect/>
          </a:stretch>
        </p:blipFill>
        <p:spPr>
          <a:xfrm>
            <a:off x="353737" y="1944139"/>
            <a:ext cx="1873557" cy="1776230"/>
          </a:xfrm>
          <a:prstGeom prst="rect">
            <a:avLst/>
          </a:prstGeom>
        </p:spPr>
      </p:pic>
      <p:pic>
        <p:nvPicPr>
          <p:cNvPr id="10" name="Picture 9">
            <a:extLst>
              <a:ext uri="{FF2B5EF4-FFF2-40B4-BE49-F238E27FC236}">
                <a16:creationId xmlns:a16="http://schemas.microsoft.com/office/drawing/2014/main" id="{480CF5C6-9C29-5530-880C-0AEA98E493EF}"/>
              </a:ext>
            </a:extLst>
          </p:cNvPr>
          <p:cNvPicPr>
            <a:picLocks noChangeAspect="1"/>
          </p:cNvPicPr>
          <p:nvPr/>
        </p:nvPicPr>
        <p:blipFill>
          <a:blip r:embed="rId6"/>
          <a:stretch>
            <a:fillRect/>
          </a:stretch>
        </p:blipFill>
        <p:spPr>
          <a:xfrm>
            <a:off x="4911660" y="3408972"/>
            <a:ext cx="1910055" cy="1770147"/>
          </a:xfrm>
          <a:prstGeom prst="rect">
            <a:avLst/>
          </a:prstGeom>
        </p:spPr>
      </p:pic>
      <p:pic>
        <p:nvPicPr>
          <p:cNvPr id="12" name="Picture 11">
            <a:extLst>
              <a:ext uri="{FF2B5EF4-FFF2-40B4-BE49-F238E27FC236}">
                <a16:creationId xmlns:a16="http://schemas.microsoft.com/office/drawing/2014/main" id="{1BA5327A-FE7C-AAF4-C3B0-80759305A1FA}"/>
              </a:ext>
            </a:extLst>
          </p:cNvPr>
          <p:cNvPicPr>
            <a:picLocks noChangeAspect="1"/>
          </p:cNvPicPr>
          <p:nvPr/>
        </p:nvPicPr>
        <p:blipFill>
          <a:blip r:embed="rId7"/>
          <a:stretch>
            <a:fillRect/>
          </a:stretch>
        </p:blipFill>
        <p:spPr>
          <a:xfrm>
            <a:off x="623595" y="4234490"/>
            <a:ext cx="1910055" cy="1764064"/>
          </a:xfrm>
          <a:prstGeom prst="rect">
            <a:avLst/>
          </a:prstGeom>
        </p:spPr>
      </p:pic>
      <p:sp>
        <p:nvSpPr>
          <p:cNvPr id="16" name="TextBox 15">
            <a:extLst>
              <a:ext uri="{FF2B5EF4-FFF2-40B4-BE49-F238E27FC236}">
                <a16:creationId xmlns:a16="http://schemas.microsoft.com/office/drawing/2014/main" id="{B49FB6E2-2897-9E32-0BAB-30780287E038}"/>
              </a:ext>
            </a:extLst>
          </p:cNvPr>
          <p:cNvSpPr txBox="1"/>
          <p:nvPr/>
        </p:nvSpPr>
        <p:spPr>
          <a:xfrm>
            <a:off x="7434427" y="1796407"/>
            <a:ext cx="4597400" cy="3539430"/>
          </a:xfrm>
          <a:prstGeom prst="rect">
            <a:avLst/>
          </a:prstGeom>
          <a:noFill/>
        </p:spPr>
        <p:txBody>
          <a:bodyPr wrap="square" rtlCol="0">
            <a:spAutoFit/>
          </a:bodyPr>
          <a:lstStyle/>
          <a:p>
            <a:r>
              <a:rPr lang="en-GB" sz="2800" b="1"/>
              <a:t>In Week 3, you will play ‘part-part-whole’ with dots.</a:t>
            </a:r>
          </a:p>
          <a:p>
            <a:endParaRPr lang="en-GB" sz="2800" b="1"/>
          </a:p>
          <a:p>
            <a:r>
              <a:rPr lang="en-GB" sz="2800"/>
              <a:t>One person will pick up a card, and the other person must pick up the card that will ‘make 4’.</a:t>
            </a:r>
          </a:p>
        </p:txBody>
      </p:sp>
      <p:pic>
        <p:nvPicPr>
          <p:cNvPr id="18" name="Picture 17">
            <a:extLst>
              <a:ext uri="{FF2B5EF4-FFF2-40B4-BE49-F238E27FC236}">
                <a16:creationId xmlns:a16="http://schemas.microsoft.com/office/drawing/2014/main" id="{776EEE0C-AEC9-8130-97DD-11834333AEF0}"/>
              </a:ext>
            </a:extLst>
          </p:cNvPr>
          <p:cNvPicPr>
            <a:picLocks noChangeAspect="1"/>
          </p:cNvPicPr>
          <p:nvPr/>
        </p:nvPicPr>
        <p:blipFill>
          <a:blip r:embed="rId5"/>
          <a:stretch>
            <a:fillRect/>
          </a:stretch>
        </p:blipFill>
        <p:spPr>
          <a:xfrm rot="5400000">
            <a:off x="2932680" y="4091958"/>
            <a:ext cx="1873557" cy="1776230"/>
          </a:xfrm>
          <a:prstGeom prst="rect">
            <a:avLst/>
          </a:prstGeom>
        </p:spPr>
      </p:pic>
      <p:sp>
        <p:nvSpPr>
          <p:cNvPr id="3" name="Star: 5 Points 2">
            <a:extLst>
              <a:ext uri="{FF2B5EF4-FFF2-40B4-BE49-F238E27FC236}">
                <a16:creationId xmlns:a16="http://schemas.microsoft.com/office/drawing/2014/main" id="{058F02C1-3020-B75C-A6D9-A6347D7CBA11}"/>
              </a:ext>
            </a:extLst>
          </p:cNvPr>
          <p:cNvSpPr/>
          <p:nvPr/>
        </p:nvSpPr>
        <p:spPr>
          <a:xfrm>
            <a:off x="1320104" y="437224"/>
            <a:ext cx="6989828" cy="5517512"/>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600">
                <a:solidFill>
                  <a:schemeClr val="bg1"/>
                </a:solidFill>
                <a:cs typeface="Arial"/>
              </a:rPr>
              <a:t>Let's play! </a:t>
            </a:r>
          </a:p>
        </p:txBody>
      </p:sp>
    </p:spTree>
    <p:extLst>
      <p:ext uri="{BB962C8B-B14F-4D97-AF65-F5344CB8AC3E}">
        <p14:creationId xmlns:p14="http://schemas.microsoft.com/office/powerpoint/2010/main" val="202349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60EFAC4-8154-822F-C9E6-2E105CD051F3}"/>
              </a:ext>
            </a:extLst>
          </p:cNvPr>
          <p:cNvSpPr txBox="1"/>
          <p:nvPr/>
        </p:nvSpPr>
        <p:spPr>
          <a:xfrm>
            <a:off x="476249" y="455051"/>
            <a:ext cx="7051601" cy="646331"/>
          </a:xfrm>
          <a:prstGeom prst="rect">
            <a:avLst/>
          </a:prstGeom>
          <a:noFill/>
        </p:spPr>
        <p:txBody>
          <a:bodyPr wrap="square" rtlCol="0">
            <a:spAutoFit/>
          </a:bodyPr>
          <a:lstStyle/>
          <a:p>
            <a:r>
              <a:rPr lang="en-GB" sz="3600" b="1"/>
              <a:t>Play ‘3 frogs on a log’</a:t>
            </a:r>
            <a:endParaRPr lang="en-GB" sz="2800" b="1"/>
          </a:p>
        </p:txBody>
      </p:sp>
      <p:sp>
        <p:nvSpPr>
          <p:cNvPr id="4" name="TextBox 3">
            <a:extLst>
              <a:ext uri="{FF2B5EF4-FFF2-40B4-BE49-F238E27FC236}">
                <a16:creationId xmlns:a16="http://schemas.microsoft.com/office/drawing/2014/main" id="{5021956D-F592-CE68-604F-F8DFC183F061}"/>
              </a:ext>
            </a:extLst>
          </p:cNvPr>
          <p:cNvSpPr txBox="1"/>
          <p:nvPr/>
        </p:nvSpPr>
        <p:spPr>
          <a:xfrm>
            <a:off x="835660" y="1576495"/>
            <a:ext cx="5422900" cy="646331"/>
          </a:xfrm>
          <a:prstGeom prst="rect">
            <a:avLst/>
          </a:prstGeom>
          <a:noFill/>
        </p:spPr>
        <p:txBody>
          <a:bodyPr wrap="square" rtlCol="0">
            <a:spAutoFit/>
          </a:bodyPr>
          <a:lstStyle/>
          <a:p>
            <a:r>
              <a:rPr lang="en-GB" sz="3600"/>
              <a:t>You will need..</a:t>
            </a:r>
            <a:r>
              <a:rPr lang="en-GB" sz="2800"/>
              <a:t>.</a:t>
            </a:r>
          </a:p>
        </p:txBody>
      </p:sp>
      <p:sp>
        <p:nvSpPr>
          <p:cNvPr id="8" name="TextBox 7">
            <a:extLst>
              <a:ext uri="{FF2B5EF4-FFF2-40B4-BE49-F238E27FC236}">
                <a16:creationId xmlns:a16="http://schemas.microsoft.com/office/drawing/2014/main" id="{32697EE9-53C0-99AE-921D-23BD3555398C}"/>
              </a:ext>
            </a:extLst>
          </p:cNvPr>
          <p:cNvSpPr txBox="1"/>
          <p:nvPr/>
        </p:nvSpPr>
        <p:spPr>
          <a:xfrm>
            <a:off x="570140" y="4705514"/>
            <a:ext cx="3091873" cy="1200329"/>
          </a:xfrm>
          <a:prstGeom prst="rect">
            <a:avLst/>
          </a:prstGeom>
          <a:noFill/>
        </p:spPr>
        <p:txBody>
          <a:bodyPr wrap="square" rtlCol="0">
            <a:spAutoFit/>
          </a:bodyPr>
          <a:lstStyle/>
          <a:p>
            <a:pPr algn="ctr"/>
            <a:r>
              <a:rPr lang="en-GB" sz="3600"/>
              <a:t>3 frogs (counters)</a:t>
            </a:r>
            <a:endParaRPr lang="en-GB" sz="2800"/>
          </a:p>
        </p:txBody>
      </p:sp>
      <p:pic>
        <p:nvPicPr>
          <p:cNvPr id="1027" name="Picture 3">
            <a:extLst>
              <a:ext uri="{FF2B5EF4-FFF2-40B4-BE49-F238E27FC236}">
                <a16:creationId xmlns:a16="http://schemas.microsoft.com/office/drawing/2014/main" id="{E79AFDE9-3F75-2FBC-1A05-091A9F3DA35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6646" y="3429000"/>
            <a:ext cx="820289" cy="8255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8" name="Picture 3">
            <a:extLst>
              <a:ext uri="{FF2B5EF4-FFF2-40B4-BE49-F238E27FC236}">
                <a16:creationId xmlns:a16="http://schemas.microsoft.com/office/drawing/2014/main" id="{AD7EDAF3-F673-802C-7332-8C8014AD27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82205" y="2559440"/>
            <a:ext cx="820289" cy="8255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9" name="Picture 3">
            <a:extLst>
              <a:ext uri="{FF2B5EF4-FFF2-40B4-BE49-F238E27FC236}">
                <a16:creationId xmlns:a16="http://schemas.microsoft.com/office/drawing/2014/main" id="{84AAB674-A4DD-54F8-A8F8-51227C8AE9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26821" y="3809675"/>
            <a:ext cx="820289" cy="8255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22" name="TextBox 21">
            <a:extLst>
              <a:ext uri="{FF2B5EF4-FFF2-40B4-BE49-F238E27FC236}">
                <a16:creationId xmlns:a16="http://schemas.microsoft.com/office/drawing/2014/main" id="{8321804A-9A3B-199F-7E55-6EE523EE6E20}"/>
              </a:ext>
            </a:extLst>
          </p:cNvPr>
          <p:cNvSpPr txBox="1"/>
          <p:nvPr/>
        </p:nvSpPr>
        <p:spPr>
          <a:xfrm>
            <a:off x="6424888" y="1374288"/>
            <a:ext cx="5422900" cy="646331"/>
          </a:xfrm>
          <a:prstGeom prst="rect">
            <a:avLst/>
          </a:prstGeom>
          <a:noFill/>
        </p:spPr>
        <p:txBody>
          <a:bodyPr wrap="square" rtlCol="0">
            <a:spAutoFit/>
          </a:bodyPr>
          <a:lstStyle/>
          <a:p>
            <a:r>
              <a:rPr lang="en-GB" sz="3600"/>
              <a:t>The frogs on a log sheet</a:t>
            </a:r>
            <a:endParaRPr lang="en-GB" sz="2800"/>
          </a:p>
        </p:txBody>
      </p:sp>
      <p:pic>
        <p:nvPicPr>
          <p:cNvPr id="5" name="Picture 4">
            <a:extLst>
              <a:ext uri="{FF2B5EF4-FFF2-40B4-BE49-F238E27FC236}">
                <a16:creationId xmlns:a16="http://schemas.microsoft.com/office/drawing/2014/main" id="{164FFC05-1DD8-2FE6-E2A8-D31CB8EF5AEE}"/>
              </a:ext>
            </a:extLst>
          </p:cNvPr>
          <p:cNvPicPr>
            <a:picLocks noChangeAspect="1"/>
          </p:cNvPicPr>
          <p:nvPr/>
        </p:nvPicPr>
        <p:blipFill>
          <a:blip r:embed="rId4"/>
          <a:stretch>
            <a:fillRect/>
          </a:stretch>
        </p:blipFill>
        <p:spPr>
          <a:xfrm>
            <a:off x="6650815" y="2293525"/>
            <a:ext cx="4971045" cy="3477651"/>
          </a:xfrm>
          <a:prstGeom prst="rect">
            <a:avLst/>
          </a:prstGeom>
          <a:ln w="15875">
            <a:solidFill>
              <a:schemeClr val="accent4"/>
            </a:solidFill>
          </a:ln>
        </p:spPr>
      </p:pic>
      <p:sp>
        <p:nvSpPr>
          <p:cNvPr id="2" name="TextBox 1">
            <a:extLst>
              <a:ext uri="{FF2B5EF4-FFF2-40B4-BE49-F238E27FC236}">
                <a16:creationId xmlns:a16="http://schemas.microsoft.com/office/drawing/2014/main" id="{B72DC8E1-23FE-2674-9977-85922B92C3C1}"/>
              </a:ext>
            </a:extLst>
          </p:cNvPr>
          <p:cNvSpPr txBox="1"/>
          <p:nvPr/>
        </p:nvSpPr>
        <p:spPr>
          <a:xfrm>
            <a:off x="215249" y="6356857"/>
            <a:ext cx="1693333" cy="369332"/>
          </a:xfrm>
          <a:prstGeom prst="rect">
            <a:avLst/>
          </a:prstGeom>
          <a:noFill/>
        </p:spPr>
        <p:txBody>
          <a:bodyPr wrap="square" rtlCol="0">
            <a:spAutoFit/>
          </a:bodyPr>
          <a:lstStyle/>
          <a:p>
            <a:r>
              <a:rPr lang="en-GB"/>
              <a:t>Week 2</a:t>
            </a:r>
          </a:p>
        </p:txBody>
      </p:sp>
      <p:sp>
        <p:nvSpPr>
          <p:cNvPr id="6" name="TextBox 5">
            <a:extLst>
              <a:ext uri="{FF2B5EF4-FFF2-40B4-BE49-F238E27FC236}">
                <a16:creationId xmlns:a16="http://schemas.microsoft.com/office/drawing/2014/main" id="{7B7F210D-38C8-4F3A-8C27-A85197B18046}"/>
              </a:ext>
            </a:extLst>
          </p:cNvPr>
          <p:cNvSpPr txBox="1"/>
          <p:nvPr/>
        </p:nvSpPr>
        <p:spPr>
          <a:xfrm>
            <a:off x="1856935" y="6096000"/>
            <a:ext cx="3680265" cy="369332"/>
          </a:xfrm>
          <a:prstGeom prst="rect">
            <a:avLst/>
          </a:prstGeom>
          <a:noFill/>
        </p:spPr>
        <p:txBody>
          <a:bodyPr wrap="square" rtlCol="0">
            <a:spAutoFit/>
          </a:bodyPr>
          <a:lstStyle/>
          <a:p>
            <a:r>
              <a:rPr lang="en-GB"/>
              <a:t>Show frogs and log- demonstrate  </a:t>
            </a:r>
          </a:p>
        </p:txBody>
      </p:sp>
    </p:spTree>
    <p:extLst>
      <p:ext uri="{BB962C8B-B14F-4D97-AF65-F5344CB8AC3E}">
        <p14:creationId xmlns:p14="http://schemas.microsoft.com/office/powerpoint/2010/main" val="363253274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a:extLst>
              <a:ext uri="{FF2B5EF4-FFF2-40B4-BE49-F238E27FC236}">
                <a16:creationId xmlns:a16="http://schemas.microsoft.com/office/drawing/2014/main" id="{809406D8-526C-9195-6A73-23D71A28F54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53120" r="34308" b="67934"/>
          <a:stretch>
            <a:fillRect/>
          </a:stretch>
        </p:blipFill>
        <p:spPr bwMode="auto">
          <a:xfrm>
            <a:off x="6498856" y="1408588"/>
            <a:ext cx="1989823" cy="370106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2" name="Title 1">
            <a:extLst>
              <a:ext uri="{FF2B5EF4-FFF2-40B4-BE49-F238E27FC236}">
                <a16:creationId xmlns:a16="http://schemas.microsoft.com/office/drawing/2014/main" id="{1AD1FB55-B8B0-A7C9-FD8A-120CC8EEE14F}"/>
              </a:ext>
            </a:extLst>
          </p:cNvPr>
          <p:cNvSpPr>
            <a:spLocks noGrp="1"/>
          </p:cNvSpPr>
          <p:nvPr>
            <p:ph type="title"/>
          </p:nvPr>
        </p:nvSpPr>
        <p:spPr>
          <a:xfrm>
            <a:off x="387675" y="1177420"/>
            <a:ext cx="10972800" cy="982117"/>
          </a:xfrm>
        </p:spPr>
        <p:txBody>
          <a:bodyPr>
            <a:normAutofit fontScale="90000"/>
          </a:bodyPr>
          <a:lstStyle/>
          <a:p>
            <a:r>
              <a:rPr lang="en-GB" b="0"/>
              <a:t>You will also need to show the numbers on your fingers!</a:t>
            </a:r>
          </a:p>
        </p:txBody>
      </p:sp>
      <p:pic>
        <p:nvPicPr>
          <p:cNvPr id="1026" name="Picture 2">
            <a:extLst>
              <a:ext uri="{FF2B5EF4-FFF2-40B4-BE49-F238E27FC236}">
                <a16:creationId xmlns:a16="http://schemas.microsoft.com/office/drawing/2014/main" id="{7C457FDB-3996-3E15-5C50-7CBB3A6A17C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30320" y="2144411"/>
            <a:ext cx="1555750" cy="264220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16444770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7546A1D-5FD1-1980-29F1-6798B181CA26}"/>
              </a:ext>
            </a:extLst>
          </p:cNvPr>
          <p:cNvSpPr txBox="1"/>
          <p:nvPr/>
        </p:nvSpPr>
        <p:spPr>
          <a:xfrm>
            <a:off x="602429" y="1190570"/>
            <a:ext cx="11841509"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a:ln>
                  <a:noFill/>
                </a:ln>
                <a:solidFill>
                  <a:srgbClr val="585858"/>
                </a:solidFill>
                <a:effectLst/>
                <a:uLnTx/>
                <a:uFillTx/>
                <a:latin typeface="Arial"/>
                <a:ea typeface="+mn-ea"/>
                <a:cs typeface="+mn-cs"/>
              </a:rPr>
              <a:t>Play ‘3 or NOT 3?’</a:t>
            </a:r>
          </a:p>
        </p:txBody>
      </p:sp>
      <p:sp>
        <p:nvSpPr>
          <p:cNvPr id="5" name="TextBox 4">
            <a:extLst>
              <a:ext uri="{FF2B5EF4-FFF2-40B4-BE49-F238E27FC236}">
                <a16:creationId xmlns:a16="http://schemas.microsoft.com/office/drawing/2014/main" id="{D2306D9B-88F1-1B42-AA80-2AA0197CAE21}"/>
              </a:ext>
            </a:extLst>
          </p:cNvPr>
          <p:cNvSpPr txBox="1"/>
          <p:nvPr/>
        </p:nvSpPr>
        <p:spPr>
          <a:xfrm>
            <a:off x="602429" y="1846489"/>
            <a:ext cx="10513245" cy="181588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a:ln>
                  <a:noFill/>
                </a:ln>
                <a:solidFill>
                  <a:srgbClr val="585858"/>
                </a:solidFill>
                <a:effectLst/>
                <a:uLnTx/>
                <a:uFillTx/>
                <a:latin typeface="Arial"/>
                <a:ea typeface="+mn-ea"/>
                <a:cs typeface="+mn-cs"/>
              </a:rPr>
              <a:t>This activity involves spotting when there are 3 of an object or explaining why there are NOT 3.</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0" i="0" u="none" strike="noStrike" kern="1200" cap="none" spc="0" normalizeH="0" baseline="0" noProof="0">
              <a:ln>
                <a:noFill/>
              </a:ln>
              <a:solidFill>
                <a:srgbClr val="585858"/>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0" i="0" u="none" strike="noStrike" kern="1200" cap="none" spc="0" normalizeH="0" baseline="0" noProof="0">
              <a:ln>
                <a:noFill/>
              </a:ln>
              <a:solidFill>
                <a:srgbClr val="585858"/>
              </a:solidFill>
              <a:effectLst/>
              <a:uLnTx/>
              <a:uFillTx/>
              <a:latin typeface="Arial"/>
              <a:ea typeface="+mn-ea"/>
              <a:cs typeface="+mn-cs"/>
            </a:endParaRPr>
          </a:p>
        </p:txBody>
      </p:sp>
      <p:pic>
        <p:nvPicPr>
          <p:cNvPr id="2" name="Picture 4">
            <a:extLst>
              <a:ext uri="{FF2B5EF4-FFF2-40B4-BE49-F238E27FC236}">
                <a16:creationId xmlns:a16="http://schemas.microsoft.com/office/drawing/2014/main" id="{BD3BB90F-C69F-80CA-90EC-76B8ED6E519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14084" y="3133720"/>
            <a:ext cx="5196416" cy="2925982"/>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AA7D6D88-1622-585E-3DC0-C0D720E13A71}"/>
              </a:ext>
            </a:extLst>
          </p:cNvPr>
          <p:cNvSpPr txBox="1"/>
          <p:nvPr/>
        </p:nvSpPr>
        <p:spPr>
          <a:xfrm>
            <a:off x="203199" y="6272578"/>
            <a:ext cx="3929889" cy="369332"/>
          </a:xfrm>
          <a:prstGeom prst="rect">
            <a:avLst/>
          </a:prstGeom>
          <a:noFill/>
        </p:spPr>
        <p:txBody>
          <a:bodyPr wrap="square" rtlCol="0">
            <a:spAutoFit/>
          </a:bodyPr>
          <a:lstStyle/>
          <a:p>
            <a:r>
              <a:rPr lang="en-GB"/>
              <a:t>Week 2 </a:t>
            </a:r>
            <a:r>
              <a:rPr lang="en-GB" sz="1200"/>
              <a:t>(Image © </a:t>
            </a:r>
            <a:r>
              <a:rPr lang="en-GB" sz="1200" err="1"/>
              <a:t>Alphablocks</a:t>
            </a:r>
            <a:r>
              <a:rPr lang="en-GB" sz="1200"/>
              <a:t>)</a:t>
            </a:r>
            <a:endParaRPr lang="en-GB"/>
          </a:p>
        </p:txBody>
      </p:sp>
      <p:sp>
        <p:nvSpPr>
          <p:cNvPr id="3" name="Rectangle 2">
            <a:extLst>
              <a:ext uri="{FF2B5EF4-FFF2-40B4-BE49-F238E27FC236}">
                <a16:creationId xmlns:a16="http://schemas.microsoft.com/office/drawing/2014/main" id="{F48CECCA-8A5F-417C-BAD0-31AF509B30A5}"/>
              </a:ext>
            </a:extLst>
          </p:cNvPr>
          <p:cNvSpPr/>
          <p:nvPr/>
        </p:nvSpPr>
        <p:spPr>
          <a:xfrm>
            <a:off x="2046761" y="793028"/>
            <a:ext cx="6041077" cy="369332"/>
          </a:xfrm>
          <a:prstGeom prst="rect">
            <a:avLst/>
          </a:prstGeom>
        </p:spPr>
        <p:txBody>
          <a:bodyPr wrap="none">
            <a:spAutoFit/>
          </a:bodyPr>
          <a:lstStyle/>
          <a:p>
            <a:r>
              <a:rPr lang="en-GB">
                <a:hlinkClick r:id="rId4"/>
              </a:rPr>
              <a:t>BBC iPlayer - </a:t>
            </a:r>
            <a:r>
              <a:rPr lang="en-GB" err="1">
                <a:hlinkClick r:id="rId4"/>
              </a:rPr>
              <a:t>Numberblocks</a:t>
            </a:r>
            <a:r>
              <a:rPr lang="en-GB">
                <a:hlinkClick r:id="rId4"/>
              </a:rPr>
              <a:t> - Series 1: The Whole of Me</a:t>
            </a:r>
            <a:endParaRPr lang="en-GB"/>
          </a:p>
        </p:txBody>
      </p:sp>
    </p:spTree>
    <p:extLst>
      <p:ext uri="{BB962C8B-B14F-4D97-AF65-F5344CB8AC3E}">
        <p14:creationId xmlns:p14="http://schemas.microsoft.com/office/powerpoint/2010/main" val="180409059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316129D-7290-11DD-B9AE-2D68AAA10E5F}"/>
              </a:ext>
            </a:extLst>
          </p:cNvPr>
          <p:cNvSpPr txBox="1"/>
          <p:nvPr/>
        </p:nvSpPr>
        <p:spPr>
          <a:xfrm>
            <a:off x="476250" y="695213"/>
            <a:ext cx="11239500" cy="584775"/>
          </a:xfrm>
          <a:prstGeom prst="rect">
            <a:avLst/>
          </a:prstGeom>
          <a:noFill/>
        </p:spPr>
        <p:txBody>
          <a:bodyPr wrap="square" rtlCol="0">
            <a:spAutoFit/>
          </a:bodyPr>
          <a:lstStyle/>
          <a:p>
            <a:r>
              <a:rPr lang="en-GB" sz="3200"/>
              <a:t>Put your thumb UP if you can see 3, and down if it is NOT 3.</a:t>
            </a:r>
          </a:p>
        </p:txBody>
      </p:sp>
      <p:pic>
        <p:nvPicPr>
          <p:cNvPr id="16" name="Graphic 15" descr="Thumbs up sign with solid fill">
            <a:extLst>
              <a:ext uri="{FF2B5EF4-FFF2-40B4-BE49-F238E27FC236}">
                <a16:creationId xmlns:a16="http://schemas.microsoft.com/office/drawing/2014/main" id="{2979CC0D-E7AD-2422-1518-B475B687B68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830394" y="2780735"/>
            <a:ext cx="2273297" cy="2273297"/>
          </a:xfrm>
          <a:prstGeom prst="rect">
            <a:avLst/>
          </a:prstGeom>
        </p:spPr>
      </p:pic>
      <p:pic>
        <p:nvPicPr>
          <p:cNvPr id="17" name="Graphic 16" descr="Thumbs Down with solid fill">
            <a:extLst>
              <a:ext uri="{FF2B5EF4-FFF2-40B4-BE49-F238E27FC236}">
                <a16:creationId xmlns:a16="http://schemas.microsoft.com/office/drawing/2014/main" id="{C70D6A8C-BCFD-7D35-0670-08FFAE468DA3}"/>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9224162" y="3031024"/>
            <a:ext cx="2273298" cy="2273298"/>
          </a:xfrm>
          <a:prstGeom prst="rect">
            <a:avLst/>
          </a:prstGeom>
        </p:spPr>
      </p:pic>
      <p:pic>
        <p:nvPicPr>
          <p:cNvPr id="14" name="Picture 3">
            <a:extLst>
              <a:ext uri="{FF2B5EF4-FFF2-40B4-BE49-F238E27FC236}">
                <a16:creationId xmlns:a16="http://schemas.microsoft.com/office/drawing/2014/main" id="{B61BDE70-D82A-3059-336F-71BEFD4DFB6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l="32704" t="-403" r="34723" b="1210"/>
          <a:stretch>
            <a:fillRect/>
          </a:stretch>
        </p:blipFill>
        <p:spPr bwMode="auto">
          <a:xfrm>
            <a:off x="6950865" y="2383194"/>
            <a:ext cx="1788576" cy="306837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8" name="Picture 4">
            <a:extLst>
              <a:ext uri="{FF2B5EF4-FFF2-40B4-BE49-F238E27FC236}">
                <a16:creationId xmlns:a16="http://schemas.microsoft.com/office/drawing/2014/main" id="{EE590C7D-ABE4-267F-F06E-07D8924AACA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l="38155" t="4437" r="34975" b="2823"/>
          <a:stretch>
            <a:fillRect/>
          </a:stretch>
        </p:blipFill>
        <p:spPr bwMode="auto">
          <a:xfrm>
            <a:off x="903599" y="1833838"/>
            <a:ext cx="1926795" cy="374417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2" name="TextBox 1">
            <a:extLst>
              <a:ext uri="{FF2B5EF4-FFF2-40B4-BE49-F238E27FC236}">
                <a16:creationId xmlns:a16="http://schemas.microsoft.com/office/drawing/2014/main" id="{349F63D3-D3E4-EF4D-6EDF-3910C1FABA27}"/>
              </a:ext>
            </a:extLst>
          </p:cNvPr>
          <p:cNvSpPr txBox="1"/>
          <p:nvPr/>
        </p:nvSpPr>
        <p:spPr>
          <a:xfrm>
            <a:off x="203199" y="6272578"/>
            <a:ext cx="3929889" cy="276999"/>
          </a:xfrm>
          <a:prstGeom prst="rect">
            <a:avLst/>
          </a:prstGeom>
          <a:noFill/>
        </p:spPr>
        <p:txBody>
          <a:bodyPr wrap="square" rtlCol="0">
            <a:spAutoFit/>
          </a:bodyPr>
          <a:lstStyle/>
          <a:p>
            <a:r>
              <a:rPr lang="en-GB" sz="1200"/>
              <a:t>(Image © </a:t>
            </a:r>
            <a:r>
              <a:rPr lang="en-GB" sz="1200" err="1"/>
              <a:t>Alphablocks</a:t>
            </a:r>
            <a:r>
              <a:rPr lang="en-GB" sz="1200"/>
              <a:t>)</a:t>
            </a:r>
            <a:endParaRPr lang="en-GB"/>
          </a:p>
        </p:txBody>
      </p:sp>
    </p:spTree>
    <p:extLst>
      <p:ext uri="{BB962C8B-B14F-4D97-AF65-F5344CB8AC3E}">
        <p14:creationId xmlns:p14="http://schemas.microsoft.com/office/powerpoint/2010/main" val="378101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97CCAFE3-A8FE-4B0A-A8D4-B97A9A9AD827}"/>
              </a:ext>
            </a:extLst>
          </p:cNvPr>
          <p:cNvSpPr/>
          <p:nvPr/>
        </p:nvSpPr>
        <p:spPr>
          <a:xfrm rot="10800000">
            <a:off x="3239881" y="2061000"/>
            <a:ext cx="1368000" cy="1368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B76507EB-9BEE-43DC-A78E-87D5473B7E85}"/>
              </a:ext>
            </a:extLst>
          </p:cNvPr>
          <p:cNvSpPr/>
          <p:nvPr/>
        </p:nvSpPr>
        <p:spPr>
          <a:xfrm rot="10800000">
            <a:off x="7584120" y="2061000"/>
            <a:ext cx="1368000" cy="1368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a:ln>
                <a:noFill/>
              </a:ln>
              <a:solidFill>
                <a:srgbClr val="969798"/>
              </a:solidFill>
              <a:effectLst/>
              <a:uLnTx/>
              <a:uFillTx/>
              <a:latin typeface="Century Gothic" panose="020B0502020202020204" pitchFamily="34" charset="0"/>
              <a:cs typeface="Times New Roman"/>
            </a:endParaRPr>
          </a:p>
        </p:txBody>
      </p:sp>
    </p:spTree>
    <p:extLst>
      <p:ext uri="{BB962C8B-B14F-4D97-AF65-F5344CB8AC3E}">
        <p14:creationId xmlns:p14="http://schemas.microsoft.com/office/powerpoint/2010/main" val="356454118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a:ln>
                <a:noFill/>
              </a:ln>
              <a:solidFill>
                <a:srgbClr val="969798"/>
              </a:solidFill>
              <a:effectLst/>
              <a:uLnTx/>
              <a:uFillTx/>
              <a:latin typeface="Century Gothic" panose="020B0502020202020204" pitchFamily="34" charset="0"/>
              <a:cs typeface="Times New Roman"/>
            </a:endParaRPr>
          </a:p>
        </p:txBody>
      </p:sp>
      <p:pic>
        <p:nvPicPr>
          <p:cNvPr id="3" name="Graphic 2" descr="Thumbs up sign with solid fill">
            <a:extLst>
              <a:ext uri="{FF2B5EF4-FFF2-40B4-BE49-F238E27FC236}">
                <a16:creationId xmlns:a16="http://schemas.microsoft.com/office/drawing/2014/main" id="{7C2E1849-3829-E5CF-7F35-B2B3D25B4F8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flipV="1">
            <a:off x="782462" y="5010906"/>
            <a:ext cx="1317272" cy="1317272"/>
          </a:xfrm>
          <a:prstGeom prst="rect">
            <a:avLst/>
          </a:prstGeom>
        </p:spPr>
      </p:pic>
      <p:sp>
        <p:nvSpPr>
          <p:cNvPr id="4" name="Oval 3">
            <a:extLst>
              <a:ext uri="{FF2B5EF4-FFF2-40B4-BE49-F238E27FC236}">
                <a16:creationId xmlns:a16="http://schemas.microsoft.com/office/drawing/2014/main" id="{53C236D2-CE6D-1B27-81D9-0CAD3A18C89C}"/>
              </a:ext>
            </a:extLst>
          </p:cNvPr>
          <p:cNvSpPr/>
          <p:nvPr/>
        </p:nvSpPr>
        <p:spPr>
          <a:xfrm rot="10800000">
            <a:off x="3239881" y="2061000"/>
            <a:ext cx="1368000" cy="1368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5233AED1-D72D-F7FC-2D72-FAA0935748CB}"/>
              </a:ext>
            </a:extLst>
          </p:cNvPr>
          <p:cNvSpPr/>
          <p:nvPr/>
        </p:nvSpPr>
        <p:spPr>
          <a:xfrm rot="10800000">
            <a:off x="7584120" y="2061000"/>
            <a:ext cx="1368000" cy="1368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13316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926A7E88-B20A-4FCC-A0B4-582C68391C80}"/>
              </a:ext>
            </a:extLst>
          </p:cNvPr>
          <p:cNvSpPr/>
          <p:nvPr/>
        </p:nvSpPr>
        <p:spPr>
          <a:xfrm>
            <a:off x="3937587" y="342900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A7BF783E-F4FF-4A95-9F60-560D7FB95A50}"/>
              </a:ext>
            </a:extLst>
          </p:cNvPr>
          <p:cNvSpPr/>
          <p:nvPr/>
        </p:nvSpPr>
        <p:spPr>
          <a:xfrm>
            <a:off x="6835189" y="342900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4" name="Oval 3">
            <a:extLst>
              <a:ext uri="{FF2B5EF4-FFF2-40B4-BE49-F238E27FC236}">
                <a16:creationId xmlns:a16="http://schemas.microsoft.com/office/drawing/2014/main" id="{40D23C64-405D-492A-8823-800BF2428FE8}"/>
              </a:ext>
            </a:extLst>
          </p:cNvPr>
          <p:cNvSpPr/>
          <p:nvPr/>
        </p:nvSpPr>
        <p:spPr>
          <a:xfrm>
            <a:off x="5386388" y="128587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a:ln>
                <a:noFill/>
              </a:ln>
              <a:solidFill>
                <a:srgbClr val="969798"/>
              </a:solidFill>
              <a:effectLst/>
              <a:uLnTx/>
              <a:uFillTx/>
              <a:latin typeface="Century Gothic" panose="020B0502020202020204" pitchFamily="34" charset="0"/>
              <a:cs typeface="Times New Roman"/>
            </a:endParaRPr>
          </a:p>
        </p:txBody>
      </p:sp>
    </p:spTree>
    <p:extLst>
      <p:ext uri="{BB962C8B-B14F-4D97-AF65-F5344CB8AC3E}">
        <p14:creationId xmlns:p14="http://schemas.microsoft.com/office/powerpoint/2010/main" val="241242245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a:ln>
                <a:noFill/>
              </a:ln>
              <a:solidFill>
                <a:srgbClr val="969798"/>
              </a:solidFill>
              <a:effectLst/>
              <a:uLnTx/>
              <a:uFillTx/>
              <a:latin typeface="Century Gothic" panose="020B0502020202020204" pitchFamily="34" charset="0"/>
              <a:cs typeface="Times New Roman"/>
            </a:endParaRPr>
          </a:p>
        </p:txBody>
      </p:sp>
      <p:pic>
        <p:nvPicPr>
          <p:cNvPr id="3" name="Graphic 2" descr="Thumbs Down with solid fill">
            <a:extLst>
              <a:ext uri="{FF2B5EF4-FFF2-40B4-BE49-F238E27FC236}">
                <a16:creationId xmlns:a16="http://schemas.microsoft.com/office/drawing/2014/main" id="{8F90C344-94B4-4E88-CF20-C489A7D281F1}"/>
              </a:ext>
            </a:extLst>
          </p:cNvPr>
          <p:cNvPicPr>
            <a:picLocks noChangeAspect="1"/>
          </p:cNvPicPr>
          <p:nvPr/>
        </p:nvPicPr>
        <p:blipFill rotWithShape="1">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l="15117" r="-15117"/>
          <a:stretch/>
        </p:blipFill>
        <p:spPr>
          <a:xfrm flipV="1">
            <a:off x="721904" y="5228428"/>
            <a:ext cx="1418871" cy="1418871"/>
          </a:xfrm>
          <a:prstGeom prst="rect">
            <a:avLst/>
          </a:prstGeom>
        </p:spPr>
      </p:pic>
      <p:sp>
        <p:nvSpPr>
          <p:cNvPr id="4" name="Oval 3">
            <a:extLst>
              <a:ext uri="{FF2B5EF4-FFF2-40B4-BE49-F238E27FC236}">
                <a16:creationId xmlns:a16="http://schemas.microsoft.com/office/drawing/2014/main" id="{EEC3CFD4-7A87-FCCA-572E-21B8662BA220}"/>
              </a:ext>
            </a:extLst>
          </p:cNvPr>
          <p:cNvSpPr/>
          <p:nvPr/>
        </p:nvSpPr>
        <p:spPr>
          <a:xfrm>
            <a:off x="3937587" y="342900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4EE5F973-9CF5-CEC6-27EE-41BDB496F43A}"/>
              </a:ext>
            </a:extLst>
          </p:cNvPr>
          <p:cNvSpPr/>
          <p:nvPr/>
        </p:nvSpPr>
        <p:spPr>
          <a:xfrm>
            <a:off x="6835189" y="342900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4526DE5D-0D29-A803-EB3F-7308404C2BAE}"/>
              </a:ext>
            </a:extLst>
          </p:cNvPr>
          <p:cNvSpPr/>
          <p:nvPr/>
        </p:nvSpPr>
        <p:spPr>
          <a:xfrm>
            <a:off x="5386388" y="128587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08714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926A7E88-B20A-4FCC-A0B4-582C68391C80}"/>
              </a:ext>
            </a:extLst>
          </p:cNvPr>
          <p:cNvSpPr/>
          <p:nvPr/>
        </p:nvSpPr>
        <p:spPr>
          <a:xfrm>
            <a:off x="2518363" y="271462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A7BF783E-F4FF-4A95-9F60-560D7FB95A50}"/>
              </a:ext>
            </a:extLst>
          </p:cNvPr>
          <p:cNvSpPr/>
          <p:nvPr/>
        </p:nvSpPr>
        <p:spPr>
          <a:xfrm>
            <a:off x="8254413" y="271462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4" name="Oval 3">
            <a:extLst>
              <a:ext uri="{FF2B5EF4-FFF2-40B4-BE49-F238E27FC236}">
                <a16:creationId xmlns:a16="http://schemas.microsoft.com/office/drawing/2014/main" id="{40D23C64-405D-492A-8823-800BF2428FE8}"/>
              </a:ext>
            </a:extLst>
          </p:cNvPr>
          <p:cNvSpPr/>
          <p:nvPr/>
        </p:nvSpPr>
        <p:spPr>
          <a:xfrm>
            <a:off x="5386388" y="271462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a:ln>
                <a:noFill/>
              </a:ln>
              <a:solidFill>
                <a:srgbClr val="969798"/>
              </a:solidFill>
              <a:effectLst/>
              <a:uLnTx/>
              <a:uFillTx/>
              <a:latin typeface="Century Gothic" panose="020B0502020202020204" pitchFamily="34" charset="0"/>
              <a:cs typeface="Times New Roman"/>
            </a:endParaRPr>
          </a:p>
        </p:txBody>
      </p:sp>
    </p:spTree>
    <p:extLst>
      <p:ext uri="{BB962C8B-B14F-4D97-AF65-F5344CB8AC3E}">
        <p14:creationId xmlns:p14="http://schemas.microsoft.com/office/powerpoint/2010/main" val="213765499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a:ln>
                <a:noFill/>
              </a:ln>
              <a:solidFill>
                <a:srgbClr val="969798"/>
              </a:solidFill>
              <a:effectLst/>
              <a:uLnTx/>
              <a:uFillTx/>
              <a:latin typeface="Century Gothic" panose="020B0502020202020204" pitchFamily="34" charset="0"/>
              <a:cs typeface="Times New Roman"/>
            </a:endParaRPr>
          </a:p>
        </p:txBody>
      </p:sp>
      <p:pic>
        <p:nvPicPr>
          <p:cNvPr id="3" name="Graphic 2" descr="Thumbs Down with solid fill">
            <a:extLst>
              <a:ext uri="{FF2B5EF4-FFF2-40B4-BE49-F238E27FC236}">
                <a16:creationId xmlns:a16="http://schemas.microsoft.com/office/drawing/2014/main" id="{EF02D83D-213C-5126-10C1-0714ABD8386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flipV="1">
            <a:off x="675661" y="5147734"/>
            <a:ext cx="1222544" cy="1222544"/>
          </a:xfrm>
          <a:prstGeom prst="rect">
            <a:avLst/>
          </a:prstGeom>
        </p:spPr>
      </p:pic>
      <p:sp>
        <p:nvSpPr>
          <p:cNvPr id="4" name="Oval 3">
            <a:extLst>
              <a:ext uri="{FF2B5EF4-FFF2-40B4-BE49-F238E27FC236}">
                <a16:creationId xmlns:a16="http://schemas.microsoft.com/office/drawing/2014/main" id="{DC9E9E2F-53CB-0EB7-483B-76436B936C07}"/>
              </a:ext>
            </a:extLst>
          </p:cNvPr>
          <p:cNvSpPr/>
          <p:nvPr/>
        </p:nvSpPr>
        <p:spPr>
          <a:xfrm>
            <a:off x="2518363" y="271462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765104DC-B435-A65C-CDC5-F5F146C717D9}"/>
              </a:ext>
            </a:extLst>
          </p:cNvPr>
          <p:cNvSpPr/>
          <p:nvPr/>
        </p:nvSpPr>
        <p:spPr>
          <a:xfrm>
            <a:off x="8254413" y="271462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08633E0E-1CCE-E372-D269-19B853DA741D}"/>
              </a:ext>
            </a:extLst>
          </p:cNvPr>
          <p:cNvSpPr/>
          <p:nvPr/>
        </p:nvSpPr>
        <p:spPr>
          <a:xfrm>
            <a:off x="5386388" y="271462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953368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926A7E88-B20A-4FCC-A0B4-582C68391C80}"/>
              </a:ext>
            </a:extLst>
          </p:cNvPr>
          <p:cNvSpPr/>
          <p:nvPr/>
        </p:nvSpPr>
        <p:spPr>
          <a:xfrm>
            <a:off x="4053652" y="1511229"/>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A7BF783E-F4FF-4A95-9F60-560D7FB95A50}"/>
              </a:ext>
            </a:extLst>
          </p:cNvPr>
          <p:cNvSpPr/>
          <p:nvPr/>
        </p:nvSpPr>
        <p:spPr>
          <a:xfrm>
            <a:off x="4053651" y="342900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a:ln>
                <a:noFill/>
              </a:ln>
              <a:solidFill>
                <a:srgbClr val="969798"/>
              </a:solidFill>
              <a:effectLst/>
              <a:uLnTx/>
              <a:uFillTx/>
              <a:latin typeface="Century Gothic" panose="020B0502020202020204" pitchFamily="34" charset="0"/>
              <a:cs typeface="Times New Roman"/>
            </a:endParaRPr>
          </a:p>
        </p:txBody>
      </p:sp>
      <p:sp>
        <p:nvSpPr>
          <p:cNvPr id="2" name="Oval 1">
            <a:extLst>
              <a:ext uri="{FF2B5EF4-FFF2-40B4-BE49-F238E27FC236}">
                <a16:creationId xmlns:a16="http://schemas.microsoft.com/office/drawing/2014/main" id="{84947F95-38A3-B064-1F68-2E4678DDDD74}"/>
              </a:ext>
            </a:extLst>
          </p:cNvPr>
          <p:cNvSpPr/>
          <p:nvPr/>
        </p:nvSpPr>
        <p:spPr>
          <a:xfrm>
            <a:off x="6719124" y="1511229"/>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3" name="Oval 2">
            <a:extLst>
              <a:ext uri="{FF2B5EF4-FFF2-40B4-BE49-F238E27FC236}">
                <a16:creationId xmlns:a16="http://schemas.microsoft.com/office/drawing/2014/main" id="{2CDCEE61-ECC3-E5E3-BEEC-395AA3095DD1}"/>
              </a:ext>
            </a:extLst>
          </p:cNvPr>
          <p:cNvSpPr/>
          <p:nvPr/>
        </p:nvSpPr>
        <p:spPr>
          <a:xfrm>
            <a:off x="6719123" y="342900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0203102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a:ln>
                <a:noFill/>
              </a:ln>
              <a:solidFill>
                <a:srgbClr val="969798"/>
              </a:solidFill>
              <a:effectLst/>
              <a:uLnTx/>
              <a:uFillTx/>
              <a:latin typeface="Century Gothic" panose="020B0502020202020204" pitchFamily="34" charset="0"/>
              <a:cs typeface="Times New Roman"/>
            </a:endParaRPr>
          </a:p>
        </p:txBody>
      </p:sp>
      <p:pic>
        <p:nvPicPr>
          <p:cNvPr id="3" name="Graphic 2" descr="Thumbs up sign with solid fill">
            <a:extLst>
              <a:ext uri="{FF2B5EF4-FFF2-40B4-BE49-F238E27FC236}">
                <a16:creationId xmlns:a16="http://schemas.microsoft.com/office/drawing/2014/main" id="{97807E0E-2C24-095B-56EE-E7A9836D5CDD}"/>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flipV="1">
            <a:off x="460755" y="4885057"/>
            <a:ext cx="1623743" cy="1623743"/>
          </a:xfrm>
          <a:prstGeom prst="rect">
            <a:avLst/>
          </a:prstGeom>
        </p:spPr>
      </p:pic>
      <p:sp>
        <p:nvSpPr>
          <p:cNvPr id="6" name="Oval 5">
            <a:extLst>
              <a:ext uri="{FF2B5EF4-FFF2-40B4-BE49-F238E27FC236}">
                <a16:creationId xmlns:a16="http://schemas.microsoft.com/office/drawing/2014/main" id="{74FC96D8-789C-A6D9-3A35-32F14F846744}"/>
              </a:ext>
            </a:extLst>
          </p:cNvPr>
          <p:cNvSpPr/>
          <p:nvPr/>
        </p:nvSpPr>
        <p:spPr>
          <a:xfrm>
            <a:off x="4053652" y="1511229"/>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AB7BB79B-6777-108A-B35F-8071230700F3}"/>
              </a:ext>
            </a:extLst>
          </p:cNvPr>
          <p:cNvSpPr/>
          <p:nvPr/>
        </p:nvSpPr>
        <p:spPr>
          <a:xfrm>
            <a:off x="4053651" y="342900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507D4B9F-36FC-1BE2-A1E6-A010D1526411}"/>
              </a:ext>
            </a:extLst>
          </p:cNvPr>
          <p:cNvSpPr/>
          <p:nvPr/>
        </p:nvSpPr>
        <p:spPr>
          <a:xfrm>
            <a:off x="6719124" y="1511229"/>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4745FB0D-C4BB-10A7-F46D-CED440F9676F}"/>
              </a:ext>
            </a:extLst>
          </p:cNvPr>
          <p:cNvSpPr/>
          <p:nvPr/>
        </p:nvSpPr>
        <p:spPr>
          <a:xfrm>
            <a:off x="6719123" y="342900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669058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97CCAFE3-A8FE-4B0A-A8D4-B97A9A9AD827}"/>
              </a:ext>
            </a:extLst>
          </p:cNvPr>
          <p:cNvSpPr/>
          <p:nvPr/>
        </p:nvSpPr>
        <p:spPr>
          <a:xfrm rot="10800000">
            <a:off x="6384863" y="3719945"/>
            <a:ext cx="1368000" cy="1368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B76507EB-9BEE-43DC-A78E-87D5473B7E85}"/>
              </a:ext>
            </a:extLst>
          </p:cNvPr>
          <p:cNvSpPr/>
          <p:nvPr/>
        </p:nvSpPr>
        <p:spPr>
          <a:xfrm rot="10800000">
            <a:off x="4452070" y="1853182"/>
            <a:ext cx="1368000" cy="1368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a:ln>
                <a:noFill/>
              </a:ln>
              <a:solidFill>
                <a:srgbClr val="969798"/>
              </a:solidFill>
              <a:effectLst/>
              <a:uLnTx/>
              <a:uFillTx/>
              <a:latin typeface="Century Gothic" panose="020B0502020202020204" pitchFamily="34" charset="0"/>
              <a:cs typeface="Times New Roman"/>
            </a:endParaRPr>
          </a:p>
        </p:txBody>
      </p:sp>
    </p:spTree>
    <p:extLst>
      <p:ext uri="{BB962C8B-B14F-4D97-AF65-F5344CB8AC3E}">
        <p14:creationId xmlns:p14="http://schemas.microsoft.com/office/powerpoint/2010/main" val="142540775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a:ln>
                <a:noFill/>
              </a:ln>
              <a:solidFill>
                <a:srgbClr val="969798"/>
              </a:solidFill>
              <a:effectLst/>
              <a:uLnTx/>
              <a:uFillTx/>
              <a:latin typeface="Century Gothic" panose="020B0502020202020204" pitchFamily="34" charset="0"/>
              <a:cs typeface="Times New Roman"/>
            </a:endParaRPr>
          </a:p>
        </p:txBody>
      </p:sp>
      <p:pic>
        <p:nvPicPr>
          <p:cNvPr id="3" name="Graphic 2" descr="Thumbs up sign with solid fill">
            <a:extLst>
              <a:ext uri="{FF2B5EF4-FFF2-40B4-BE49-F238E27FC236}">
                <a16:creationId xmlns:a16="http://schemas.microsoft.com/office/drawing/2014/main" id="{F847A397-CBA5-B99A-7BBB-FB4B1188CC6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flipV="1">
            <a:off x="612421" y="5295246"/>
            <a:ext cx="1213556" cy="1213554"/>
          </a:xfrm>
          <a:prstGeom prst="rect">
            <a:avLst/>
          </a:prstGeom>
        </p:spPr>
      </p:pic>
      <p:sp>
        <p:nvSpPr>
          <p:cNvPr id="4" name="Oval 3">
            <a:extLst>
              <a:ext uri="{FF2B5EF4-FFF2-40B4-BE49-F238E27FC236}">
                <a16:creationId xmlns:a16="http://schemas.microsoft.com/office/drawing/2014/main" id="{EAEAAF27-8419-0DEA-A2ED-4CEBED668A4A}"/>
              </a:ext>
            </a:extLst>
          </p:cNvPr>
          <p:cNvSpPr/>
          <p:nvPr/>
        </p:nvSpPr>
        <p:spPr>
          <a:xfrm rot="10800000">
            <a:off x="6384863" y="3719945"/>
            <a:ext cx="1368000" cy="1368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CAA3AE9A-ECBA-F535-E821-062DEE65850C}"/>
              </a:ext>
            </a:extLst>
          </p:cNvPr>
          <p:cNvSpPr/>
          <p:nvPr/>
        </p:nvSpPr>
        <p:spPr>
          <a:xfrm rot="10800000">
            <a:off x="4452070" y="1853182"/>
            <a:ext cx="1368000" cy="1368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07412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40D23C64-405D-492A-8823-800BF2428FE8}"/>
              </a:ext>
            </a:extLst>
          </p:cNvPr>
          <p:cNvSpPr/>
          <p:nvPr/>
        </p:nvSpPr>
        <p:spPr>
          <a:xfrm>
            <a:off x="2645351" y="1283759"/>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a:ln>
                <a:noFill/>
              </a:ln>
              <a:solidFill>
                <a:srgbClr val="969798"/>
              </a:solidFill>
              <a:effectLst/>
              <a:uLnTx/>
              <a:uFillTx/>
              <a:latin typeface="Century Gothic" panose="020B0502020202020204" pitchFamily="34" charset="0"/>
              <a:cs typeface="Times New Roman"/>
            </a:endParaRPr>
          </a:p>
        </p:txBody>
      </p:sp>
      <p:sp>
        <p:nvSpPr>
          <p:cNvPr id="2" name="Oval 1">
            <a:extLst>
              <a:ext uri="{FF2B5EF4-FFF2-40B4-BE49-F238E27FC236}">
                <a16:creationId xmlns:a16="http://schemas.microsoft.com/office/drawing/2014/main" id="{63040798-F60C-B2C7-11DA-2D30B1708438}"/>
              </a:ext>
            </a:extLst>
          </p:cNvPr>
          <p:cNvSpPr/>
          <p:nvPr/>
        </p:nvSpPr>
        <p:spPr>
          <a:xfrm>
            <a:off x="3702668" y="313549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3" name="Oval 2">
            <a:extLst>
              <a:ext uri="{FF2B5EF4-FFF2-40B4-BE49-F238E27FC236}">
                <a16:creationId xmlns:a16="http://schemas.microsoft.com/office/drawing/2014/main" id="{4CBBC8E4-A64F-1677-F289-257C73406FE8}"/>
              </a:ext>
            </a:extLst>
          </p:cNvPr>
          <p:cNvSpPr/>
          <p:nvPr/>
        </p:nvSpPr>
        <p:spPr>
          <a:xfrm>
            <a:off x="1514002" y="313549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2A12D5A8-308D-7E8B-DC2D-9498F6C9FA0D}"/>
              </a:ext>
            </a:extLst>
          </p:cNvPr>
          <p:cNvSpPr/>
          <p:nvPr/>
        </p:nvSpPr>
        <p:spPr>
          <a:xfrm>
            <a:off x="8127424" y="242111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7622640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a:ln>
                <a:noFill/>
              </a:ln>
              <a:solidFill>
                <a:srgbClr val="969798"/>
              </a:solidFill>
              <a:effectLst/>
              <a:uLnTx/>
              <a:uFillTx/>
              <a:latin typeface="Century Gothic" panose="020B0502020202020204" pitchFamily="34" charset="0"/>
              <a:cs typeface="Times New Roman"/>
            </a:endParaRPr>
          </a:p>
        </p:txBody>
      </p:sp>
      <p:pic>
        <p:nvPicPr>
          <p:cNvPr id="3" name="Graphic 2" descr="Thumbs Down with solid fill">
            <a:extLst>
              <a:ext uri="{FF2B5EF4-FFF2-40B4-BE49-F238E27FC236}">
                <a16:creationId xmlns:a16="http://schemas.microsoft.com/office/drawing/2014/main" id="{26195571-B1C4-58DA-3267-B8CDCABAF43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65584" y="5231979"/>
            <a:ext cx="1483546" cy="1483546"/>
          </a:xfrm>
          <a:prstGeom prst="rect">
            <a:avLst/>
          </a:prstGeom>
        </p:spPr>
      </p:pic>
      <p:sp>
        <p:nvSpPr>
          <p:cNvPr id="5" name="Oval 4">
            <a:extLst>
              <a:ext uri="{FF2B5EF4-FFF2-40B4-BE49-F238E27FC236}">
                <a16:creationId xmlns:a16="http://schemas.microsoft.com/office/drawing/2014/main" id="{F6FE7BF8-EF03-C15F-DC9F-6D003893A30D}"/>
              </a:ext>
            </a:extLst>
          </p:cNvPr>
          <p:cNvSpPr/>
          <p:nvPr/>
        </p:nvSpPr>
        <p:spPr>
          <a:xfrm>
            <a:off x="2645351" y="1283759"/>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29A133FE-5EDD-FFF9-7CF0-934E8D32ED64}"/>
              </a:ext>
            </a:extLst>
          </p:cNvPr>
          <p:cNvSpPr/>
          <p:nvPr/>
        </p:nvSpPr>
        <p:spPr>
          <a:xfrm>
            <a:off x="3702668" y="313549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768AABD6-3351-25DE-297F-9C489173BB5D}"/>
              </a:ext>
            </a:extLst>
          </p:cNvPr>
          <p:cNvSpPr/>
          <p:nvPr/>
        </p:nvSpPr>
        <p:spPr>
          <a:xfrm>
            <a:off x="1514002" y="313549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432BC5DB-E9D4-ED37-1407-4D17BCACD192}"/>
              </a:ext>
            </a:extLst>
          </p:cNvPr>
          <p:cNvSpPr/>
          <p:nvPr/>
        </p:nvSpPr>
        <p:spPr>
          <a:xfrm>
            <a:off x="8127424" y="242111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78594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926A7E88-B20A-4FCC-A0B4-582C68391C80}"/>
              </a:ext>
            </a:extLst>
          </p:cNvPr>
          <p:cNvSpPr/>
          <p:nvPr/>
        </p:nvSpPr>
        <p:spPr>
          <a:xfrm>
            <a:off x="5386387" y="84518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A7BF783E-F4FF-4A95-9F60-560D7FB95A50}"/>
              </a:ext>
            </a:extLst>
          </p:cNvPr>
          <p:cNvSpPr/>
          <p:nvPr/>
        </p:nvSpPr>
        <p:spPr>
          <a:xfrm>
            <a:off x="5386386" y="458406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4" name="Oval 3">
            <a:extLst>
              <a:ext uri="{FF2B5EF4-FFF2-40B4-BE49-F238E27FC236}">
                <a16:creationId xmlns:a16="http://schemas.microsoft.com/office/drawing/2014/main" id="{40D23C64-405D-492A-8823-800BF2428FE8}"/>
              </a:ext>
            </a:extLst>
          </p:cNvPr>
          <p:cNvSpPr/>
          <p:nvPr/>
        </p:nvSpPr>
        <p:spPr>
          <a:xfrm>
            <a:off x="5386388" y="271462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a:ln>
                <a:noFill/>
              </a:ln>
              <a:solidFill>
                <a:srgbClr val="969798"/>
              </a:solidFill>
              <a:effectLst/>
              <a:uLnTx/>
              <a:uFillTx/>
              <a:latin typeface="Century Gothic" panose="020B0502020202020204" pitchFamily="34" charset="0"/>
              <a:cs typeface="Times New Roman"/>
            </a:endParaRPr>
          </a:p>
        </p:txBody>
      </p:sp>
    </p:spTree>
    <p:extLst>
      <p:ext uri="{BB962C8B-B14F-4D97-AF65-F5344CB8AC3E}">
        <p14:creationId xmlns:p14="http://schemas.microsoft.com/office/powerpoint/2010/main" val="175415234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descr="Thumbs Down with solid fill">
            <a:extLst>
              <a:ext uri="{FF2B5EF4-FFF2-40B4-BE49-F238E27FC236}">
                <a16:creationId xmlns:a16="http://schemas.microsoft.com/office/drawing/2014/main" id="{7BC53FC2-CF7F-92A7-4CBC-3ADFDCDE404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0800000" flipH="1">
            <a:off x="489724" y="5023553"/>
            <a:ext cx="1419223" cy="1454811"/>
          </a:xfrm>
          <a:prstGeom prst="rect">
            <a:avLst/>
          </a:prstGeom>
        </p:spPr>
      </p:pic>
      <p:sp>
        <p:nvSpPr>
          <p:cNvPr id="2" name="Oval 1">
            <a:extLst>
              <a:ext uri="{FF2B5EF4-FFF2-40B4-BE49-F238E27FC236}">
                <a16:creationId xmlns:a16="http://schemas.microsoft.com/office/drawing/2014/main" id="{E7941C46-EB30-6157-8D96-297986FB5F76}"/>
              </a:ext>
            </a:extLst>
          </p:cNvPr>
          <p:cNvSpPr/>
          <p:nvPr/>
        </p:nvSpPr>
        <p:spPr>
          <a:xfrm>
            <a:off x="5386387" y="84518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3" name="Oval 2">
            <a:extLst>
              <a:ext uri="{FF2B5EF4-FFF2-40B4-BE49-F238E27FC236}">
                <a16:creationId xmlns:a16="http://schemas.microsoft.com/office/drawing/2014/main" id="{5971045B-095B-8F9C-0470-A0A487082E3F}"/>
              </a:ext>
            </a:extLst>
          </p:cNvPr>
          <p:cNvSpPr/>
          <p:nvPr/>
        </p:nvSpPr>
        <p:spPr>
          <a:xfrm>
            <a:off x="5386386" y="458406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046EA7B9-55D1-E7FF-B47F-907520AB23D9}"/>
              </a:ext>
            </a:extLst>
          </p:cNvPr>
          <p:cNvSpPr/>
          <p:nvPr/>
        </p:nvSpPr>
        <p:spPr>
          <a:xfrm>
            <a:off x="5386388" y="271462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58597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90EB63C3-9C17-ED65-5A8A-93EFD2F161FA}"/>
              </a:ext>
            </a:extLst>
          </p:cNvPr>
          <p:cNvSpPr txBox="1"/>
          <p:nvPr/>
        </p:nvSpPr>
        <p:spPr>
          <a:xfrm>
            <a:off x="616688" y="381871"/>
            <a:ext cx="11841509"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a:ln>
                  <a:noFill/>
                </a:ln>
                <a:solidFill>
                  <a:srgbClr val="585858"/>
                </a:solidFill>
                <a:effectLst/>
                <a:uLnTx/>
                <a:uFillTx/>
                <a:latin typeface="Arial"/>
                <a:ea typeface="+mn-ea"/>
                <a:cs typeface="+mn-cs"/>
              </a:rPr>
              <a:t>Play ‘3 or NOT 3?’ with counters</a:t>
            </a:r>
          </a:p>
        </p:txBody>
      </p:sp>
      <p:sp>
        <p:nvSpPr>
          <p:cNvPr id="7" name="TextBox 6">
            <a:extLst>
              <a:ext uri="{FF2B5EF4-FFF2-40B4-BE49-F238E27FC236}">
                <a16:creationId xmlns:a16="http://schemas.microsoft.com/office/drawing/2014/main" id="{BDC94A5B-7E50-31A3-1365-D8269F00F73E}"/>
              </a:ext>
            </a:extLst>
          </p:cNvPr>
          <p:cNvSpPr txBox="1"/>
          <p:nvPr/>
        </p:nvSpPr>
        <p:spPr>
          <a:xfrm>
            <a:off x="616688" y="1223555"/>
            <a:ext cx="11360823" cy="584775"/>
          </a:xfrm>
          <a:prstGeom prst="rect">
            <a:avLst/>
          </a:prstGeom>
          <a:noFill/>
        </p:spPr>
        <p:txBody>
          <a:bodyPr wrap="square" rtlCol="0">
            <a:spAutoFit/>
          </a:bodyPr>
          <a:lstStyle/>
          <a:p>
            <a:r>
              <a:rPr lang="en-GB" sz="3200"/>
              <a:t>You will need 5 counters and something to cover them.</a:t>
            </a:r>
          </a:p>
        </p:txBody>
      </p:sp>
      <p:pic>
        <p:nvPicPr>
          <p:cNvPr id="5" name="Picture 4">
            <a:extLst>
              <a:ext uri="{FF2B5EF4-FFF2-40B4-BE49-F238E27FC236}">
                <a16:creationId xmlns:a16="http://schemas.microsoft.com/office/drawing/2014/main" id="{F3741A2A-62D5-234E-55C2-E25FD055E245}"/>
              </a:ext>
            </a:extLst>
          </p:cNvPr>
          <p:cNvPicPr>
            <a:picLocks noChangeAspect="1"/>
          </p:cNvPicPr>
          <p:nvPr/>
        </p:nvPicPr>
        <p:blipFill rotWithShape="1">
          <a:blip r:embed="rId3">
            <a:extLst>
              <a:ext uri="{28A0092B-C50C-407E-A947-70E740481C1C}">
                <a14:useLocalDpi xmlns:a14="http://schemas.microsoft.com/office/drawing/2010/main" val="0"/>
              </a:ext>
            </a:extLst>
          </a:blip>
          <a:srcRect l="21061" t="10342" r="29293" b="16952"/>
          <a:stretch/>
        </p:blipFill>
        <p:spPr>
          <a:xfrm rot="4991381">
            <a:off x="7016328" y="2241262"/>
            <a:ext cx="2952234" cy="3242692"/>
          </a:xfrm>
          <a:prstGeom prst="rect">
            <a:avLst/>
          </a:prstGeom>
          <a:ln w="15875">
            <a:solidFill>
              <a:schemeClr val="accent4"/>
            </a:solidFill>
          </a:ln>
          <a:scene3d>
            <a:camera prst="orthographicFront">
              <a:rot lat="0" lon="299993" rev="0"/>
            </a:camera>
            <a:lightRig rig="threePt" dir="t"/>
          </a:scene3d>
          <a:sp3d extrusionH="76200">
            <a:bevelT w="38100" prst="relaxedInset"/>
            <a:extrusionClr>
              <a:schemeClr val="tx2">
                <a:lumMod val="40000"/>
                <a:lumOff val="60000"/>
              </a:schemeClr>
            </a:extrusionClr>
          </a:sp3d>
        </p:spPr>
      </p:pic>
      <p:sp>
        <p:nvSpPr>
          <p:cNvPr id="18" name="Oval 17">
            <a:extLst>
              <a:ext uri="{FF2B5EF4-FFF2-40B4-BE49-F238E27FC236}">
                <a16:creationId xmlns:a16="http://schemas.microsoft.com/office/drawing/2014/main" id="{FDAED46A-45BF-67EF-DB6B-2E8132B6EB22}"/>
              </a:ext>
            </a:extLst>
          </p:cNvPr>
          <p:cNvSpPr/>
          <p:nvPr/>
        </p:nvSpPr>
        <p:spPr>
          <a:xfrm>
            <a:off x="3706960" y="4161692"/>
            <a:ext cx="721277" cy="691932"/>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A5564E71-4C24-9C55-687B-D26D9342C3AF}"/>
              </a:ext>
            </a:extLst>
          </p:cNvPr>
          <p:cNvSpPr/>
          <p:nvPr/>
        </p:nvSpPr>
        <p:spPr>
          <a:xfrm>
            <a:off x="2814156" y="4161692"/>
            <a:ext cx="721277" cy="691932"/>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82157705-4E22-6554-388F-76D665341872}"/>
              </a:ext>
            </a:extLst>
          </p:cNvPr>
          <p:cNvSpPr/>
          <p:nvPr/>
        </p:nvSpPr>
        <p:spPr>
          <a:xfrm>
            <a:off x="3316396" y="3170677"/>
            <a:ext cx="721277" cy="691932"/>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8621809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025E00C-95A2-5BB6-63FB-741A1E129FC9}"/>
              </a:ext>
            </a:extLst>
          </p:cNvPr>
          <p:cNvSpPr txBox="1"/>
          <p:nvPr/>
        </p:nvSpPr>
        <p:spPr>
          <a:xfrm>
            <a:off x="685799" y="480647"/>
            <a:ext cx="10474569" cy="646331"/>
          </a:xfrm>
          <a:prstGeom prst="rect">
            <a:avLst/>
          </a:prstGeom>
          <a:noFill/>
        </p:spPr>
        <p:txBody>
          <a:bodyPr wrap="square" rtlCol="0">
            <a:spAutoFit/>
          </a:bodyPr>
          <a:lstStyle/>
          <a:p>
            <a:r>
              <a:rPr lang="en-GB" sz="3600"/>
              <a:t>Grown-ups, hide some counters under the towel.</a:t>
            </a:r>
          </a:p>
        </p:txBody>
      </p:sp>
      <p:sp>
        <p:nvSpPr>
          <p:cNvPr id="5" name="Oval 4">
            <a:extLst>
              <a:ext uri="{FF2B5EF4-FFF2-40B4-BE49-F238E27FC236}">
                <a16:creationId xmlns:a16="http://schemas.microsoft.com/office/drawing/2014/main" id="{A5FC1E18-4409-78C5-118D-D12967BAB020}"/>
              </a:ext>
            </a:extLst>
          </p:cNvPr>
          <p:cNvSpPr/>
          <p:nvPr/>
        </p:nvSpPr>
        <p:spPr>
          <a:xfrm>
            <a:off x="3316396" y="3170677"/>
            <a:ext cx="721277" cy="691932"/>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B1753D77-903F-26A7-860F-C2F0C77BEFD8}"/>
              </a:ext>
            </a:extLst>
          </p:cNvPr>
          <p:cNvPicPr>
            <a:picLocks noChangeAspect="1"/>
          </p:cNvPicPr>
          <p:nvPr/>
        </p:nvPicPr>
        <p:blipFill rotWithShape="1">
          <a:blip r:embed="rId3">
            <a:extLst>
              <a:ext uri="{28A0092B-C50C-407E-A947-70E740481C1C}">
                <a14:useLocalDpi xmlns:a14="http://schemas.microsoft.com/office/drawing/2010/main" val="0"/>
              </a:ext>
            </a:extLst>
          </a:blip>
          <a:srcRect l="21061" t="10342" r="29293" b="16952"/>
          <a:stretch/>
        </p:blipFill>
        <p:spPr>
          <a:xfrm rot="4991381">
            <a:off x="994631" y="2159200"/>
            <a:ext cx="2952234" cy="3242692"/>
          </a:xfrm>
          <a:prstGeom prst="rect">
            <a:avLst/>
          </a:prstGeom>
          <a:ln w="15875">
            <a:solidFill>
              <a:schemeClr val="accent4"/>
            </a:solidFill>
          </a:ln>
          <a:scene3d>
            <a:camera prst="orthographicFront">
              <a:rot lat="0" lon="299993" rev="0"/>
            </a:camera>
            <a:lightRig rig="threePt" dir="t"/>
          </a:scene3d>
          <a:sp3d extrusionH="76200">
            <a:bevelT w="38100" prst="relaxedInset"/>
            <a:extrusionClr>
              <a:schemeClr val="tx2">
                <a:lumMod val="40000"/>
                <a:lumOff val="60000"/>
              </a:schemeClr>
            </a:extrusionClr>
          </a:sp3d>
        </p:spPr>
      </p:pic>
    </p:spTree>
    <p:extLst>
      <p:ext uri="{BB962C8B-B14F-4D97-AF65-F5344CB8AC3E}">
        <p14:creationId xmlns:p14="http://schemas.microsoft.com/office/powerpoint/2010/main" val="319992666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025E00C-95A2-5BB6-63FB-741A1E129FC9}"/>
              </a:ext>
            </a:extLst>
          </p:cNvPr>
          <p:cNvSpPr txBox="1"/>
          <p:nvPr/>
        </p:nvSpPr>
        <p:spPr>
          <a:xfrm>
            <a:off x="685799" y="480647"/>
            <a:ext cx="10474569" cy="646331"/>
          </a:xfrm>
          <a:prstGeom prst="rect">
            <a:avLst/>
          </a:prstGeom>
          <a:noFill/>
        </p:spPr>
        <p:txBody>
          <a:bodyPr wrap="square" rtlCol="0">
            <a:spAutoFit/>
          </a:bodyPr>
          <a:lstStyle/>
          <a:p>
            <a:r>
              <a:rPr lang="en-GB" sz="3600"/>
              <a:t>Reveal them quickly and ask your child…</a:t>
            </a:r>
          </a:p>
        </p:txBody>
      </p:sp>
      <p:sp>
        <p:nvSpPr>
          <p:cNvPr id="5" name="Oval 4">
            <a:extLst>
              <a:ext uri="{FF2B5EF4-FFF2-40B4-BE49-F238E27FC236}">
                <a16:creationId xmlns:a16="http://schemas.microsoft.com/office/drawing/2014/main" id="{A5FC1E18-4409-78C5-118D-D12967BAB020}"/>
              </a:ext>
            </a:extLst>
          </p:cNvPr>
          <p:cNvSpPr/>
          <p:nvPr/>
        </p:nvSpPr>
        <p:spPr>
          <a:xfrm>
            <a:off x="3316396" y="3170677"/>
            <a:ext cx="721277" cy="691932"/>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B1753D77-903F-26A7-860F-C2F0C77BEFD8}"/>
              </a:ext>
            </a:extLst>
          </p:cNvPr>
          <p:cNvPicPr>
            <a:picLocks noChangeAspect="1"/>
          </p:cNvPicPr>
          <p:nvPr/>
        </p:nvPicPr>
        <p:blipFill rotWithShape="1">
          <a:blip r:embed="rId3">
            <a:extLst>
              <a:ext uri="{28A0092B-C50C-407E-A947-70E740481C1C}">
                <a14:useLocalDpi xmlns:a14="http://schemas.microsoft.com/office/drawing/2010/main" val="0"/>
              </a:ext>
            </a:extLst>
          </a:blip>
          <a:srcRect l="21061" t="10342" r="29293" b="16952"/>
          <a:stretch/>
        </p:blipFill>
        <p:spPr>
          <a:xfrm rot="4991381">
            <a:off x="1488143" y="2241262"/>
            <a:ext cx="2952234" cy="3242692"/>
          </a:xfrm>
          <a:prstGeom prst="rect">
            <a:avLst/>
          </a:prstGeom>
          <a:ln w="15875">
            <a:solidFill>
              <a:schemeClr val="accent4"/>
            </a:solidFill>
          </a:ln>
          <a:scene3d>
            <a:camera prst="orthographicFront">
              <a:rot lat="0" lon="299993" rev="0"/>
            </a:camera>
            <a:lightRig rig="threePt" dir="t"/>
          </a:scene3d>
          <a:sp3d extrusionH="76200">
            <a:bevelT w="38100" prst="relaxedInset"/>
            <a:extrusionClr>
              <a:schemeClr val="tx2">
                <a:lumMod val="40000"/>
                <a:lumOff val="60000"/>
              </a:schemeClr>
            </a:extrusionClr>
          </a:sp3d>
        </p:spPr>
      </p:pic>
      <p:grpSp>
        <p:nvGrpSpPr>
          <p:cNvPr id="7" name="Group 6">
            <a:extLst>
              <a:ext uri="{FF2B5EF4-FFF2-40B4-BE49-F238E27FC236}">
                <a16:creationId xmlns:a16="http://schemas.microsoft.com/office/drawing/2014/main" id="{4280F338-7723-F633-B10E-564D139EDA07}"/>
              </a:ext>
            </a:extLst>
          </p:cNvPr>
          <p:cNvGrpSpPr/>
          <p:nvPr/>
        </p:nvGrpSpPr>
        <p:grpSpPr>
          <a:xfrm>
            <a:off x="7606803" y="1952785"/>
            <a:ext cx="3316498" cy="1563858"/>
            <a:chOff x="2437705" y="1034153"/>
            <a:chExt cx="5680847" cy="2440656"/>
          </a:xfrm>
          <a:solidFill>
            <a:schemeClr val="accent6">
              <a:lumMod val="40000"/>
              <a:lumOff val="60000"/>
            </a:schemeClr>
          </a:solidFill>
        </p:grpSpPr>
        <p:sp>
          <p:nvSpPr>
            <p:cNvPr id="9" name="Speech Bubble: Oval 8">
              <a:extLst>
                <a:ext uri="{FF2B5EF4-FFF2-40B4-BE49-F238E27FC236}">
                  <a16:creationId xmlns:a16="http://schemas.microsoft.com/office/drawing/2014/main" id="{9C35B8FA-D7DA-7133-BB68-BBF069AD51F0}"/>
                </a:ext>
              </a:extLst>
            </p:cNvPr>
            <p:cNvSpPr/>
            <p:nvPr/>
          </p:nvSpPr>
          <p:spPr>
            <a:xfrm>
              <a:off x="2437705" y="1034153"/>
              <a:ext cx="5680847" cy="2440656"/>
            </a:xfrm>
            <a:prstGeom prst="wedgeEllipseCallout">
              <a:avLst>
                <a:gd name="adj1" fmla="val 66676"/>
                <a:gd name="adj2" fmla="val 67036"/>
              </a:avLst>
            </a:prstGeom>
            <a:grpFill/>
            <a:ln w="2222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D3D55D17-33EA-6E18-B1EF-E8FC324A7DE3}"/>
                </a:ext>
              </a:extLst>
            </p:cNvPr>
            <p:cNvSpPr txBox="1"/>
            <p:nvPr/>
          </p:nvSpPr>
          <p:spPr>
            <a:xfrm>
              <a:off x="3265019" y="1750128"/>
              <a:ext cx="4600572" cy="1008705"/>
            </a:xfrm>
            <a:prstGeom prst="rect">
              <a:avLst/>
            </a:prstGeom>
            <a:grpFill/>
          </p:spPr>
          <p:txBody>
            <a:bodyPr wrap="square" rtlCol="0">
              <a:spAutoFit/>
            </a:bodyPr>
            <a:lstStyle/>
            <a:p>
              <a:pPr algn="ctr"/>
              <a:r>
                <a:rPr lang="en-GB" sz="3600"/>
                <a:t>3 or not 3?</a:t>
              </a:r>
            </a:p>
          </p:txBody>
        </p:sp>
      </p:grpSp>
    </p:spTree>
    <p:extLst>
      <p:ext uri="{BB962C8B-B14F-4D97-AF65-F5344CB8AC3E}">
        <p14:creationId xmlns:p14="http://schemas.microsoft.com/office/powerpoint/2010/main" val="4071637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1.04167E-6 -4.44444E-6 L 0.272 0.3463 " pathEditMode="relative" rAng="0" ptsTypes="AA">
                                      <p:cBhvr>
                                        <p:cTn id="6" dur="2000" fill="hold"/>
                                        <p:tgtEl>
                                          <p:spTgt spid="4"/>
                                        </p:tgtEl>
                                        <p:attrNameLst>
                                          <p:attrName>ppt_x</p:attrName>
                                          <p:attrName>ppt_y</p:attrName>
                                        </p:attrNameLst>
                                      </p:cBhvr>
                                      <p:rCtr x="13594" y="1731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025E00C-95A2-5BB6-63FB-741A1E129FC9}"/>
              </a:ext>
            </a:extLst>
          </p:cNvPr>
          <p:cNvSpPr txBox="1"/>
          <p:nvPr/>
        </p:nvSpPr>
        <p:spPr>
          <a:xfrm>
            <a:off x="308609" y="341340"/>
            <a:ext cx="11304271" cy="646331"/>
          </a:xfrm>
          <a:prstGeom prst="rect">
            <a:avLst/>
          </a:prstGeom>
          <a:noFill/>
        </p:spPr>
        <p:txBody>
          <a:bodyPr wrap="square" rtlCol="0">
            <a:spAutoFit/>
          </a:bodyPr>
          <a:lstStyle/>
          <a:p>
            <a:r>
              <a:rPr lang="en-GB" sz="3600"/>
              <a:t>In Week 4, you will try this with different numbers…</a:t>
            </a:r>
          </a:p>
        </p:txBody>
      </p:sp>
      <p:sp>
        <p:nvSpPr>
          <p:cNvPr id="5" name="Oval 4">
            <a:extLst>
              <a:ext uri="{FF2B5EF4-FFF2-40B4-BE49-F238E27FC236}">
                <a16:creationId xmlns:a16="http://schemas.microsoft.com/office/drawing/2014/main" id="{A5FC1E18-4409-78C5-118D-D12967BAB020}"/>
              </a:ext>
            </a:extLst>
          </p:cNvPr>
          <p:cNvSpPr/>
          <p:nvPr/>
        </p:nvSpPr>
        <p:spPr>
          <a:xfrm>
            <a:off x="3316396" y="3170677"/>
            <a:ext cx="721277" cy="691932"/>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 name="Group 6">
            <a:extLst>
              <a:ext uri="{FF2B5EF4-FFF2-40B4-BE49-F238E27FC236}">
                <a16:creationId xmlns:a16="http://schemas.microsoft.com/office/drawing/2014/main" id="{4280F338-7723-F633-B10E-564D139EDA07}"/>
              </a:ext>
            </a:extLst>
          </p:cNvPr>
          <p:cNvGrpSpPr/>
          <p:nvPr/>
        </p:nvGrpSpPr>
        <p:grpSpPr>
          <a:xfrm>
            <a:off x="7407279" y="1606819"/>
            <a:ext cx="3316498" cy="1563858"/>
            <a:chOff x="2437705" y="1034153"/>
            <a:chExt cx="5680847" cy="2440656"/>
          </a:xfrm>
          <a:solidFill>
            <a:schemeClr val="accent6">
              <a:lumMod val="40000"/>
              <a:lumOff val="60000"/>
            </a:schemeClr>
          </a:solidFill>
        </p:grpSpPr>
        <p:sp>
          <p:nvSpPr>
            <p:cNvPr id="9" name="Speech Bubble: Oval 8">
              <a:extLst>
                <a:ext uri="{FF2B5EF4-FFF2-40B4-BE49-F238E27FC236}">
                  <a16:creationId xmlns:a16="http://schemas.microsoft.com/office/drawing/2014/main" id="{9C35B8FA-D7DA-7133-BB68-BBF069AD51F0}"/>
                </a:ext>
              </a:extLst>
            </p:cNvPr>
            <p:cNvSpPr/>
            <p:nvPr/>
          </p:nvSpPr>
          <p:spPr>
            <a:xfrm>
              <a:off x="2437705" y="1034153"/>
              <a:ext cx="5680847" cy="2440656"/>
            </a:xfrm>
            <a:prstGeom prst="wedgeEllipseCallout">
              <a:avLst>
                <a:gd name="adj1" fmla="val 61910"/>
                <a:gd name="adj2" fmla="val 70645"/>
              </a:avLst>
            </a:prstGeom>
            <a:grpFill/>
            <a:ln w="2222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D3D55D17-33EA-6E18-B1EF-E8FC324A7DE3}"/>
                </a:ext>
              </a:extLst>
            </p:cNvPr>
            <p:cNvSpPr txBox="1"/>
            <p:nvPr/>
          </p:nvSpPr>
          <p:spPr>
            <a:xfrm>
              <a:off x="2995446" y="1750128"/>
              <a:ext cx="4621494" cy="1008705"/>
            </a:xfrm>
            <a:prstGeom prst="rect">
              <a:avLst/>
            </a:prstGeom>
            <a:grpFill/>
          </p:spPr>
          <p:txBody>
            <a:bodyPr wrap="square" rtlCol="0">
              <a:spAutoFit/>
            </a:bodyPr>
            <a:lstStyle/>
            <a:p>
              <a:pPr algn="ctr"/>
              <a:r>
                <a:rPr lang="en-GB" sz="3600"/>
                <a:t>4 or not 4?</a:t>
              </a:r>
            </a:p>
          </p:txBody>
        </p:sp>
      </p:grpSp>
      <p:sp>
        <p:nvSpPr>
          <p:cNvPr id="8" name="Oval 7">
            <a:extLst>
              <a:ext uri="{FF2B5EF4-FFF2-40B4-BE49-F238E27FC236}">
                <a16:creationId xmlns:a16="http://schemas.microsoft.com/office/drawing/2014/main" id="{9050FCF1-9DBC-16C5-710C-4724F0262854}"/>
              </a:ext>
            </a:extLst>
          </p:cNvPr>
          <p:cNvSpPr/>
          <p:nvPr/>
        </p:nvSpPr>
        <p:spPr>
          <a:xfrm>
            <a:off x="1847814" y="3890713"/>
            <a:ext cx="721277" cy="691932"/>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B1753D77-903F-26A7-860F-C2F0C77BEFD8}"/>
              </a:ext>
            </a:extLst>
          </p:cNvPr>
          <p:cNvPicPr>
            <a:picLocks noChangeAspect="1"/>
          </p:cNvPicPr>
          <p:nvPr/>
        </p:nvPicPr>
        <p:blipFill rotWithShape="1">
          <a:blip r:embed="rId2">
            <a:extLst>
              <a:ext uri="{28A0092B-C50C-407E-A947-70E740481C1C}">
                <a14:useLocalDpi xmlns:a14="http://schemas.microsoft.com/office/drawing/2010/main" val="0"/>
              </a:ext>
            </a:extLst>
          </a:blip>
          <a:srcRect l="21061" t="10342" r="29293" b="16952"/>
          <a:stretch/>
        </p:blipFill>
        <p:spPr>
          <a:xfrm rot="4991381">
            <a:off x="1523657" y="2615332"/>
            <a:ext cx="2952234" cy="3242692"/>
          </a:xfrm>
          <a:prstGeom prst="rect">
            <a:avLst/>
          </a:prstGeom>
          <a:ln w="15875">
            <a:solidFill>
              <a:schemeClr val="accent4"/>
            </a:solidFill>
          </a:ln>
          <a:scene3d>
            <a:camera prst="orthographicFront">
              <a:rot lat="0" lon="299993" rev="0"/>
            </a:camera>
            <a:lightRig rig="threePt" dir="t"/>
          </a:scene3d>
          <a:sp3d extrusionH="76200">
            <a:bevelT w="38100" prst="relaxedInset"/>
            <a:extrusionClr>
              <a:schemeClr val="tx2">
                <a:lumMod val="40000"/>
                <a:lumOff val="60000"/>
              </a:schemeClr>
            </a:extrusionClr>
          </a:sp3d>
        </p:spPr>
      </p:pic>
    </p:spTree>
    <p:extLst>
      <p:ext uri="{BB962C8B-B14F-4D97-AF65-F5344CB8AC3E}">
        <p14:creationId xmlns:p14="http://schemas.microsoft.com/office/powerpoint/2010/main" val="2558321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3.54167E-6 -2.59259E-6 L 0.27201 0.3463 " pathEditMode="relative" rAng="0" ptsTypes="AA">
                                      <p:cBhvr>
                                        <p:cTn id="6" dur="2000" fill="hold"/>
                                        <p:tgtEl>
                                          <p:spTgt spid="4"/>
                                        </p:tgtEl>
                                        <p:attrNameLst>
                                          <p:attrName>ppt_x</p:attrName>
                                          <p:attrName>ppt_y</p:attrName>
                                        </p:attrNameLst>
                                      </p:cBhvr>
                                      <p:rCtr x="13594" y="1731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BF514B-4FAD-5785-C3C5-88D9A8AC11B8}"/>
              </a:ext>
            </a:extLst>
          </p:cNvPr>
          <p:cNvSpPr>
            <a:spLocks noGrp="1"/>
          </p:cNvSpPr>
          <p:nvPr>
            <p:ph type="title"/>
          </p:nvPr>
        </p:nvSpPr>
        <p:spPr/>
        <p:txBody>
          <a:bodyPr>
            <a:normAutofit fontScale="90000"/>
          </a:bodyPr>
          <a:lstStyle/>
          <a:p>
            <a:r>
              <a:rPr lang="en-GB" b="0">
                <a:latin typeface="Arial"/>
                <a:cs typeface="Arial"/>
                <a:hlinkClick r:id="rId2"/>
              </a:rPr>
              <a:t>https://axis.ncetm.org.uk/mastering-number-reception-ks1-202627/videos-reception/</a:t>
            </a:r>
            <a:r>
              <a:rPr lang="en-GB" b="0">
                <a:latin typeface="Arial"/>
                <a:cs typeface="Arial"/>
              </a:rPr>
              <a:t> </a:t>
            </a:r>
            <a:endParaRPr lang="en-US"/>
          </a:p>
        </p:txBody>
      </p:sp>
      <p:pic>
        <p:nvPicPr>
          <p:cNvPr id="3" name="Picture 2">
            <a:extLst>
              <a:ext uri="{FF2B5EF4-FFF2-40B4-BE49-F238E27FC236}">
                <a16:creationId xmlns:a16="http://schemas.microsoft.com/office/drawing/2014/main" id="{99AFD4E0-E57A-B2E1-ACE3-8FDCADD0E916}"/>
              </a:ext>
            </a:extLst>
          </p:cNvPr>
          <p:cNvPicPr>
            <a:picLocks noChangeAspect="1"/>
          </p:cNvPicPr>
          <p:nvPr/>
        </p:nvPicPr>
        <p:blipFill>
          <a:blip r:embed="rId3"/>
          <a:stretch>
            <a:fillRect/>
          </a:stretch>
        </p:blipFill>
        <p:spPr>
          <a:xfrm>
            <a:off x="994474" y="1409093"/>
            <a:ext cx="10215967" cy="5021372"/>
          </a:xfrm>
          <a:prstGeom prst="rect">
            <a:avLst/>
          </a:prstGeom>
        </p:spPr>
      </p:pic>
    </p:spTree>
    <p:extLst>
      <p:ext uri="{BB962C8B-B14F-4D97-AF65-F5344CB8AC3E}">
        <p14:creationId xmlns:p14="http://schemas.microsoft.com/office/powerpoint/2010/main" val="342047761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9527F5-37F2-15D8-0ABD-4A4467D66893}"/>
              </a:ext>
            </a:extLst>
          </p:cNvPr>
          <p:cNvSpPr>
            <a:spLocks noGrp="1"/>
          </p:cNvSpPr>
          <p:nvPr>
            <p:ph type="title"/>
          </p:nvPr>
        </p:nvSpPr>
        <p:spPr>
          <a:xfrm>
            <a:off x="601035" y="430661"/>
            <a:ext cx="10972800" cy="636140"/>
          </a:xfrm>
        </p:spPr>
        <p:txBody>
          <a:bodyPr/>
          <a:lstStyle/>
          <a:p>
            <a:r>
              <a:rPr lang="en-GB"/>
              <a:t>Home Learning</a:t>
            </a:r>
          </a:p>
        </p:txBody>
      </p:sp>
      <p:sp>
        <p:nvSpPr>
          <p:cNvPr id="3" name="TextBox 2">
            <a:extLst>
              <a:ext uri="{FF2B5EF4-FFF2-40B4-BE49-F238E27FC236}">
                <a16:creationId xmlns:a16="http://schemas.microsoft.com/office/drawing/2014/main" id="{ED132403-B47D-C526-E72F-37B2088B1A66}"/>
              </a:ext>
            </a:extLst>
          </p:cNvPr>
          <p:cNvSpPr txBox="1"/>
          <p:nvPr/>
        </p:nvSpPr>
        <p:spPr>
          <a:xfrm>
            <a:off x="732316" y="1601569"/>
            <a:ext cx="10710235" cy="461665"/>
          </a:xfrm>
          <a:prstGeom prst="rect">
            <a:avLst/>
          </a:prstGeom>
          <a:noFill/>
        </p:spPr>
        <p:txBody>
          <a:bodyPr wrap="square" rtlCol="0">
            <a:spAutoFit/>
          </a:bodyPr>
          <a:lstStyle/>
          <a:p>
            <a:r>
              <a:rPr lang="en-GB" sz="2400"/>
              <a:t>You are going to take all the games we made today home with you.</a:t>
            </a:r>
          </a:p>
        </p:txBody>
      </p:sp>
      <p:sp>
        <p:nvSpPr>
          <p:cNvPr id="5" name="TextBox 4">
            <a:extLst>
              <a:ext uri="{FF2B5EF4-FFF2-40B4-BE49-F238E27FC236}">
                <a16:creationId xmlns:a16="http://schemas.microsoft.com/office/drawing/2014/main" id="{47A417E0-A7E6-D1C2-C263-26A55A292100}"/>
              </a:ext>
            </a:extLst>
          </p:cNvPr>
          <p:cNvSpPr txBox="1"/>
          <p:nvPr/>
        </p:nvSpPr>
        <p:spPr>
          <a:xfrm>
            <a:off x="732317" y="2598003"/>
            <a:ext cx="10710235" cy="1200329"/>
          </a:xfrm>
          <a:prstGeom prst="rect">
            <a:avLst/>
          </a:prstGeom>
          <a:noFill/>
        </p:spPr>
        <p:txBody>
          <a:bodyPr wrap="square" lIns="91440" tIns="45720" rIns="91440" bIns="45720" rtlCol="0" anchor="t">
            <a:spAutoFit/>
          </a:bodyPr>
          <a:lstStyle/>
          <a:p>
            <a:r>
              <a:rPr lang="en-GB" sz="2400"/>
              <a:t>This  home learning is on our website on the EYFS page. </a:t>
            </a:r>
          </a:p>
          <a:p>
            <a:r>
              <a:rPr lang="en-GB" sz="2400"/>
              <a:t>You should repeat the games many times to secure the learning. </a:t>
            </a:r>
            <a:endParaRPr lang="en-GB" sz="2400">
              <a:cs typeface="Arial"/>
            </a:endParaRPr>
          </a:p>
          <a:p>
            <a:endParaRPr lang="en-GB" sz="2400"/>
          </a:p>
        </p:txBody>
      </p:sp>
    </p:spTree>
    <p:extLst>
      <p:ext uri="{BB962C8B-B14F-4D97-AF65-F5344CB8AC3E}">
        <p14:creationId xmlns:p14="http://schemas.microsoft.com/office/powerpoint/2010/main" val="228652107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D24C10C-77ED-D232-60AF-94CBB7A68699}"/>
              </a:ext>
            </a:extLst>
          </p:cNvPr>
          <p:cNvPicPr>
            <a:picLocks noChangeAspect="1"/>
          </p:cNvPicPr>
          <p:nvPr/>
        </p:nvPicPr>
        <p:blipFill>
          <a:blip r:embed="rId3"/>
          <a:stretch>
            <a:fillRect/>
          </a:stretch>
        </p:blipFill>
        <p:spPr>
          <a:xfrm>
            <a:off x="3713018" y="563730"/>
            <a:ext cx="4866538" cy="6209906"/>
          </a:xfrm>
          <a:prstGeom prst="rect">
            <a:avLst/>
          </a:prstGeom>
        </p:spPr>
      </p:pic>
      <p:sp>
        <p:nvSpPr>
          <p:cNvPr id="6" name="Rectangle 5">
            <a:extLst>
              <a:ext uri="{FF2B5EF4-FFF2-40B4-BE49-F238E27FC236}">
                <a16:creationId xmlns:a16="http://schemas.microsoft.com/office/drawing/2014/main" id="{17B7BF49-A748-5752-4142-5A145B8F1C6F}"/>
              </a:ext>
            </a:extLst>
          </p:cNvPr>
          <p:cNvSpPr/>
          <p:nvPr/>
        </p:nvSpPr>
        <p:spPr>
          <a:xfrm>
            <a:off x="3838735" y="1095022"/>
            <a:ext cx="2382982" cy="3047999"/>
          </a:xfrm>
          <a:prstGeom prst="rect">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85305D57-9EED-E682-E572-016B248C9060}"/>
              </a:ext>
            </a:extLst>
          </p:cNvPr>
          <p:cNvSpPr/>
          <p:nvPr/>
        </p:nvSpPr>
        <p:spPr>
          <a:xfrm>
            <a:off x="6259433" y="1095022"/>
            <a:ext cx="2194405" cy="3047999"/>
          </a:xfrm>
          <a:prstGeom prst="rect">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F209F48F-A669-9F58-2489-2BA43165233D}"/>
              </a:ext>
            </a:extLst>
          </p:cNvPr>
          <p:cNvSpPr/>
          <p:nvPr/>
        </p:nvSpPr>
        <p:spPr>
          <a:xfrm>
            <a:off x="3838735" y="4165599"/>
            <a:ext cx="4615103" cy="2540001"/>
          </a:xfrm>
          <a:prstGeom prst="rect">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98115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6"/>
                                        </p:tgtEl>
                                      </p:cBhvr>
                                    </p:animEffect>
                                    <p:set>
                                      <p:cBhvr>
                                        <p:cTn id="12" dur="1" fill="hold">
                                          <p:stCondLst>
                                            <p:cond delay="499"/>
                                          </p:stCondLst>
                                        </p:cTn>
                                        <p:tgtEl>
                                          <p:spTgt spid="6"/>
                                        </p:tgtEl>
                                        <p:attrNameLst>
                                          <p:attrName>style.visibility</p:attrName>
                                        </p:attrNameLst>
                                      </p:cBhvr>
                                      <p:to>
                                        <p:strVal val="hidden"/>
                                      </p:to>
                                    </p:set>
                                  </p:childTnLst>
                                </p:cTn>
                              </p:par>
                              <p:par>
                                <p:cTn id="13" presetID="10"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xit" presetSubtype="0" fill="hold" grpId="1" nodeType="clickEffect">
                                  <p:stCondLst>
                                    <p:cond delay="0"/>
                                  </p:stCondLst>
                                  <p:childTnLst>
                                    <p:animEffect transition="out" filter="fade">
                                      <p:cBhvr>
                                        <p:cTn id="19" dur="500"/>
                                        <p:tgtEl>
                                          <p:spTgt spid="4"/>
                                        </p:tgtEl>
                                      </p:cBhvr>
                                    </p:animEffect>
                                    <p:set>
                                      <p:cBhvr>
                                        <p:cTn id="20" dur="1" fill="hold">
                                          <p:stCondLst>
                                            <p:cond delay="499"/>
                                          </p:stCondLst>
                                        </p:cTn>
                                        <p:tgtEl>
                                          <p:spTgt spid="4"/>
                                        </p:tgtEl>
                                        <p:attrNameLst>
                                          <p:attrName>style.visibility</p:attrName>
                                        </p:attrNameLst>
                                      </p:cBhvr>
                                      <p:to>
                                        <p:strVal val="hidden"/>
                                      </p:to>
                                    </p:set>
                                  </p:childTnLst>
                                </p:cTn>
                              </p:par>
                              <p:par>
                                <p:cTn id="21" presetID="10" presetClass="entr" presetSubtype="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5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1" nodeType="clickEffect">
                                  <p:stCondLst>
                                    <p:cond delay="0"/>
                                  </p:stCondLst>
                                  <p:childTnLst>
                                    <p:animEffect transition="out" filter="fade">
                                      <p:cBhvr>
                                        <p:cTn id="27" dur="500"/>
                                        <p:tgtEl>
                                          <p:spTgt spid="9"/>
                                        </p:tgtEl>
                                      </p:cBhvr>
                                    </p:animEffect>
                                    <p:set>
                                      <p:cBhvr>
                                        <p:cTn id="28" dur="1" fill="hold">
                                          <p:stCondLst>
                                            <p:cond delay="4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4" grpId="0" animBg="1"/>
      <p:bldP spid="4" grpId="1" animBg="1"/>
      <p:bldP spid="9" grpId="0" animBg="1"/>
      <p:bldP spid="9" grpId="1"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DFBC8E4-C229-4B45-854D-879850523899}"/>
              </a:ext>
            </a:extLst>
          </p:cNvPr>
          <p:cNvSpPr>
            <a:spLocks noGrp="1"/>
          </p:cNvSpPr>
          <p:nvPr>
            <p:ph type="ctrTitle"/>
          </p:nvPr>
        </p:nvSpPr>
        <p:spPr>
          <a:xfrm>
            <a:off x="402672" y="485062"/>
            <a:ext cx="6437173" cy="648071"/>
          </a:xfrm>
        </p:spPr>
        <p:txBody>
          <a:bodyPr>
            <a:normAutofit fontScale="90000"/>
          </a:bodyPr>
          <a:lstStyle/>
          <a:p>
            <a:r>
              <a:rPr lang="en-US">
                <a:latin typeface="Arial"/>
                <a:cs typeface="Arial"/>
              </a:rPr>
              <a:t>Thank you!</a:t>
            </a:r>
            <a:br>
              <a:rPr lang="en-US">
                <a:latin typeface="Arial"/>
                <a:cs typeface="Arial"/>
              </a:rPr>
            </a:br>
            <a:br>
              <a:rPr lang="en-US"/>
            </a:br>
            <a:br>
              <a:rPr lang="en-US">
                <a:latin typeface="Arial"/>
                <a:cs typeface="Arial"/>
              </a:rPr>
            </a:br>
            <a:br>
              <a:rPr lang="en-US">
                <a:latin typeface="Arial"/>
                <a:cs typeface="Arial"/>
              </a:rPr>
            </a:br>
            <a:r>
              <a:rPr lang="en-US">
                <a:latin typeface="Arial"/>
                <a:cs typeface="Arial"/>
              </a:rPr>
              <a:t>Below is a link to a useful video about Mastering Number. </a:t>
            </a:r>
            <a:br>
              <a:rPr lang="en-US">
                <a:latin typeface="Arial"/>
                <a:cs typeface="Arial"/>
              </a:rPr>
            </a:br>
            <a:br>
              <a:rPr lang="en-US">
                <a:latin typeface="Arial"/>
                <a:cs typeface="Arial"/>
              </a:rPr>
            </a:br>
            <a:endParaRPr lang="en-US" b="0"/>
          </a:p>
        </p:txBody>
      </p:sp>
      <p:sp>
        <p:nvSpPr>
          <p:cNvPr id="2" name="TextBox 1">
            <a:extLst>
              <a:ext uri="{FF2B5EF4-FFF2-40B4-BE49-F238E27FC236}">
                <a16:creationId xmlns:a16="http://schemas.microsoft.com/office/drawing/2014/main" id="{0663C25B-DCE8-A2C2-267C-802FD6163474}"/>
              </a:ext>
            </a:extLst>
          </p:cNvPr>
          <p:cNvSpPr txBox="1"/>
          <p:nvPr/>
        </p:nvSpPr>
        <p:spPr>
          <a:xfrm>
            <a:off x="6348405" y="4012637"/>
            <a:ext cx="544225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solidFill>
                  <a:schemeClr val="tx1">
                    <a:lumMod val="49000"/>
                  </a:schemeClr>
                </a:solidFill>
                <a:ea typeface="+mn-lt"/>
                <a:cs typeface="+mn-lt"/>
                <a:hlinkClick r:id="rId3"/>
              </a:rPr>
              <a:t>youtube.com/watch?v=QnElt_L92FA&amp;t=1s</a:t>
            </a:r>
            <a:r>
              <a:rPr lang="en-GB">
                <a:solidFill>
                  <a:schemeClr val="tx1">
                    <a:lumMod val="49000"/>
                  </a:schemeClr>
                </a:solidFill>
                <a:ea typeface="+mn-lt"/>
                <a:cs typeface="+mn-lt"/>
              </a:rPr>
              <a:t> </a:t>
            </a:r>
            <a:endParaRPr lang="en-US">
              <a:solidFill>
                <a:schemeClr val="tx1">
                  <a:lumMod val="49000"/>
                </a:schemeClr>
              </a:solidFill>
              <a:cs typeface="Arial"/>
            </a:endParaRPr>
          </a:p>
        </p:txBody>
      </p:sp>
    </p:spTree>
    <p:extLst>
      <p:ext uri="{BB962C8B-B14F-4D97-AF65-F5344CB8AC3E}">
        <p14:creationId xmlns:p14="http://schemas.microsoft.com/office/powerpoint/2010/main" val="37975685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Custom 7">
      <a:dk1>
        <a:srgbClr val="585858"/>
      </a:dk1>
      <a:lt1>
        <a:srgbClr val="FFFFFF"/>
      </a:lt1>
      <a:dk2>
        <a:srgbClr val="006666"/>
      </a:dk2>
      <a:lt2>
        <a:srgbClr val="5F5F5F"/>
      </a:lt2>
      <a:accent1>
        <a:srgbClr val="585858"/>
      </a:accent1>
      <a:accent2>
        <a:srgbClr val="99CCCC"/>
      </a:accent2>
      <a:accent3>
        <a:srgbClr val="FFFFFF"/>
      </a:accent3>
      <a:accent4>
        <a:srgbClr val="000000"/>
      </a:accent4>
      <a:accent5>
        <a:srgbClr val="ADE2E2"/>
      </a:accent5>
      <a:accent6>
        <a:srgbClr val="8AB9B9"/>
      </a:accent6>
      <a:hlink>
        <a:srgbClr val="00B0F0"/>
      </a:hlink>
      <a:folHlink>
        <a:srgbClr val="B2B2B2"/>
      </a:folHlink>
    </a:clrScheme>
    <a:fontScheme name="Custom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nctem1">
  <a:themeElements>
    <a:clrScheme name="Custom 14">
      <a:dk1>
        <a:srgbClr val="000000"/>
      </a:dk1>
      <a:lt1>
        <a:srgbClr val="FFFFFF"/>
      </a:lt1>
      <a:dk2>
        <a:srgbClr val="327473"/>
      </a:dk2>
      <a:lt2>
        <a:srgbClr val="5F5F5F"/>
      </a:lt2>
      <a:accent1>
        <a:srgbClr val="82E6DD"/>
      </a:accent1>
      <a:accent2>
        <a:srgbClr val="C8E2E8"/>
      </a:accent2>
      <a:accent3>
        <a:srgbClr val="FFFFFF"/>
      </a:accent3>
      <a:accent4>
        <a:srgbClr val="000000"/>
      </a:accent4>
      <a:accent5>
        <a:srgbClr val="C1F0EB"/>
      </a:accent5>
      <a:accent6>
        <a:srgbClr val="B5CDD2"/>
      </a:accent6>
      <a:hlink>
        <a:srgbClr val="00628C"/>
      </a:hlink>
      <a:folHlink>
        <a:srgbClr val="B2B2B2"/>
      </a:folHlink>
    </a:clrScheme>
    <a:fontScheme name="nctem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defRPr kumimoji="0" lang="en-GB" sz="2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defRPr kumimoji="0" lang="en-GB" sz="2800" b="0" i="0" u="none" strike="noStrike" cap="none" normalizeH="0" baseline="0" smtClean="0">
            <a:ln>
              <a:noFill/>
            </a:ln>
            <a:solidFill>
              <a:schemeClr val="tx1"/>
            </a:solidFill>
            <a:effectLst/>
            <a:latin typeface="Arial" charset="0"/>
          </a:defRPr>
        </a:defPPr>
      </a:lstStyle>
    </a:lnDef>
  </a:objectDefaults>
  <a:extraClrSchemeLst>
    <a:extraClrScheme>
      <a:clrScheme name="nctem1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clrMap bg1="lt1" tx1="dk1" bg2="lt2" tx2="dk2" accent1="accent1" accent2="accent2" accent3="accent3" accent4="accent4" accent5="accent5" accent6="accent6" hlink="hlink" folHlink="folHlink"/>
    </a:extraClrScheme>
    <a:extraClrScheme>
      <a:clrScheme name="nctem1 2">
        <a:dk1>
          <a:srgbClr val="000000"/>
        </a:dk1>
        <a:lt1>
          <a:srgbClr val="FFFFFF"/>
        </a:lt1>
        <a:dk2>
          <a:srgbClr val="333366"/>
        </a:dk2>
        <a:lt2>
          <a:srgbClr val="5F5F5F"/>
        </a:lt2>
        <a:accent1>
          <a:srgbClr val="CC99FF"/>
        </a:accent1>
        <a:accent2>
          <a:srgbClr val="99CCCC"/>
        </a:accent2>
        <a:accent3>
          <a:srgbClr val="FFFFFF"/>
        </a:accent3>
        <a:accent4>
          <a:srgbClr val="000000"/>
        </a:accent4>
        <a:accent5>
          <a:srgbClr val="E2CAFF"/>
        </a:accent5>
        <a:accent6>
          <a:srgbClr val="8AB9B9"/>
        </a:accent6>
        <a:hlink>
          <a:srgbClr val="666699"/>
        </a:hlink>
        <a:folHlink>
          <a:srgbClr val="660066"/>
        </a:folHlink>
      </a:clrScheme>
      <a:clrMap bg1="lt1" tx1="dk1" bg2="lt2" tx2="dk2" accent1="accent1" accent2="accent2" accent3="accent3" accent4="accent4" accent5="accent5" accent6="accent6" hlink="hlink" folHlink="folHlink"/>
    </a:extraClrScheme>
    <a:extraClrScheme>
      <a:clrScheme name="nctem1 3">
        <a:dk1>
          <a:srgbClr val="000000"/>
        </a:dk1>
        <a:lt1>
          <a:srgbClr val="FFFFFF"/>
        </a:lt1>
        <a:dk2>
          <a:srgbClr val="0000CC"/>
        </a:dk2>
        <a:lt2>
          <a:srgbClr val="434343"/>
        </a:lt2>
        <a:accent1>
          <a:srgbClr val="99CC00"/>
        </a:accent1>
        <a:accent2>
          <a:srgbClr val="FFCC00"/>
        </a:accent2>
        <a:accent3>
          <a:srgbClr val="FFFFFF"/>
        </a:accent3>
        <a:accent4>
          <a:srgbClr val="000000"/>
        </a:accent4>
        <a:accent5>
          <a:srgbClr val="CAE2AA"/>
        </a:accent5>
        <a:accent6>
          <a:srgbClr val="E7B900"/>
        </a:accent6>
        <a:hlink>
          <a:srgbClr val="FF0000"/>
        </a:hlink>
        <a:folHlink>
          <a:srgbClr val="808080"/>
        </a:folHlink>
      </a:clrScheme>
      <a:clrMap bg1="lt1" tx1="dk1" bg2="lt2" tx2="dk2" accent1="accent1" accent2="accent2" accent3="accent3" accent4="accent4" accent5="accent5" accent6="accent6" hlink="hlink" folHlink="folHlink"/>
    </a:extraClrScheme>
    <a:extraClrScheme>
      <a:clrScheme name="nctem1 4">
        <a:dk1>
          <a:srgbClr val="000000"/>
        </a:dk1>
        <a:lt1>
          <a:srgbClr val="64AAAE"/>
        </a:lt1>
        <a:dk2>
          <a:srgbClr val="FFFFCC"/>
        </a:dk2>
        <a:lt2>
          <a:srgbClr val="5F5F5F"/>
        </a:lt2>
        <a:accent1>
          <a:srgbClr val="B4B1DB"/>
        </a:accent1>
        <a:accent2>
          <a:srgbClr val="61C1D7"/>
        </a:accent2>
        <a:accent3>
          <a:srgbClr val="B8D2D3"/>
        </a:accent3>
        <a:accent4>
          <a:srgbClr val="000000"/>
        </a:accent4>
        <a:accent5>
          <a:srgbClr val="D6D5EA"/>
        </a:accent5>
        <a:accent6>
          <a:srgbClr val="57AFC3"/>
        </a:accent6>
        <a:hlink>
          <a:srgbClr val="257177"/>
        </a:hlink>
        <a:folHlink>
          <a:srgbClr val="CCCCCC"/>
        </a:folHlink>
      </a:clrScheme>
      <a:clrMap bg1="lt1" tx1="dk1" bg2="lt2" tx2="dk2" accent1="accent1" accent2="accent2" accent3="accent3" accent4="accent4" accent5="accent5" accent6="accent6" hlink="hlink" folHlink="folHlink"/>
    </a:extraClrScheme>
    <a:extraClrScheme>
      <a:clrScheme name="nctem1 5">
        <a:dk1>
          <a:srgbClr val="5F5F5F"/>
        </a:dk1>
        <a:lt1>
          <a:srgbClr val="F8F8F8"/>
        </a:lt1>
        <a:dk2>
          <a:srgbClr val="2A285A"/>
        </a:dk2>
        <a:lt2>
          <a:srgbClr val="FFFFFF"/>
        </a:lt2>
        <a:accent1>
          <a:srgbClr val="999966"/>
        </a:accent1>
        <a:accent2>
          <a:srgbClr val="8C8B9D"/>
        </a:accent2>
        <a:accent3>
          <a:srgbClr val="ACACB5"/>
        </a:accent3>
        <a:accent4>
          <a:srgbClr val="D4D4D4"/>
        </a:accent4>
        <a:accent5>
          <a:srgbClr val="CACAB8"/>
        </a:accent5>
        <a:accent6>
          <a:srgbClr val="7E7D8E"/>
        </a:accent6>
        <a:hlink>
          <a:srgbClr val="465174"/>
        </a:hlink>
        <a:folHlink>
          <a:srgbClr val="C0C0C0"/>
        </a:folHlink>
      </a:clrScheme>
      <a:clrMap bg1="dk2" tx1="lt1" bg2="dk1" tx2="lt2" accent1="accent1" accent2="accent2" accent3="accent3" accent4="accent4" accent5="accent5" accent6="accent6" hlink="hlink" folHlink="folHlink"/>
    </a:extraClrScheme>
    <a:extraClrScheme>
      <a:clrScheme name="nctem1 6">
        <a:dk1>
          <a:srgbClr val="434343"/>
        </a:dk1>
        <a:lt1>
          <a:srgbClr val="FFFFFF"/>
        </a:lt1>
        <a:dk2>
          <a:srgbClr val="360404"/>
        </a:dk2>
        <a:lt2>
          <a:srgbClr val="FFFFFF"/>
        </a:lt2>
        <a:accent1>
          <a:srgbClr val="669900"/>
        </a:accent1>
        <a:accent2>
          <a:srgbClr val="CC6600"/>
        </a:accent2>
        <a:accent3>
          <a:srgbClr val="AEAAAA"/>
        </a:accent3>
        <a:accent4>
          <a:srgbClr val="DADADA"/>
        </a:accent4>
        <a:accent5>
          <a:srgbClr val="B8CAAA"/>
        </a:accent5>
        <a:accent6>
          <a:srgbClr val="B95C00"/>
        </a:accent6>
        <a:hlink>
          <a:srgbClr val="CC3300"/>
        </a:hlink>
        <a:folHlink>
          <a:srgbClr val="808080"/>
        </a:folHlink>
      </a:clrScheme>
      <a:clrMap bg1="dk2" tx1="lt1" bg2="dk1" tx2="lt2" accent1="accent1" accent2="accent2" accent3="accent3" accent4="accent4" accent5="accent5" accent6="accent6" hlink="hlink" folHlink="folHlink"/>
    </a:extraClrScheme>
    <a:extraClrScheme>
      <a:clrScheme name="nctem1 7">
        <a:dk1>
          <a:srgbClr val="434343"/>
        </a:dk1>
        <a:lt1>
          <a:srgbClr val="FFFFFF"/>
        </a:lt1>
        <a:dk2>
          <a:srgbClr val="000000"/>
        </a:dk2>
        <a:lt2>
          <a:srgbClr val="8285FE"/>
        </a:lt2>
        <a:accent1>
          <a:srgbClr val="669900"/>
        </a:accent1>
        <a:accent2>
          <a:srgbClr val="9900FF"/>
        </a:accent2>
        <a:accent3>
          <a:srgbClr val="AAAAAA"/>
        </a:accent3>
        <a:accent4>
          <a:srgbClr val="DADADA"/>
        </a:accent4>
        <a:accent5>
          <a:srgbClr val="B8CAAA"/>
        </a:accent5>
        <a:accent6>
          <a:srgbClr val="8A00E7"/>
        </a:accent6>
        <a:hlink>
          <a:srgbClr val="6600CC"/>
        </a:hlink>
        <a:folHlink>
          <a:srgbClr val="808080"/>
        </a:folHlink>
      </a:clrScheme>
      <a:clrMap bg1="dk2" tx1="lt1" bg2="dk1" tx2="lt2" accent1="accent1" accent2="accent2" accent3="accent3" accent4="accent4" accent5="accent5" accent6="accent6" hlink="hlink" folHlink="folHlink"/>
    </a:extraClrScheme>
    <a:extraClrScheme>
      <a:clrScheme name="nctem1 8">
        <a:dk1>
          <a:srgbClr val="434343"/>
        </a:dk1>
        <a:lt1>
          <a:srgbClr val="FFFFFF"/>
        </a:lt1>
        <a:dk2>
          <a:srgbClr val="000000"/>
        </a:dk2>
        <a:lt2>
          <a:srgbClr val="0066FF"/>
        </a:lt2>
        <a:accent1>
          <a:srgbClr val="339966"/>
        </a:accent1>
        <a:accent2>
          <a:srgbClr val="FFCC00"/>
        </a:accent2>
        <a:accent3>
          <a:srgbClr val="AAAAAA"/>
        </a:accent3>
        <a:accent4>
          <a:srgbClr val="DADADA"/>
        </a:accent4>
        <a:accent5>
          <a:srgbClr val="ADCAB8"/>
        </a:accent5>
        <a:accent6>
          <a:srgbClr val="E7B900"/>
        </a:accent6>
        <a:hlink>
          <a:srgbClr val="CC0000"/>
        </a:hlink>
        <a:folHlink>
          <a:srgbClr val="808080"/>
        </a:folHlink>
      </a:clrScheme>
      <a:clrMap bg1="dk2" tx1="lt1" bg2="dk1" tx2="lt2" accent1="accent1" accent2="accent2" accent3="accent3" accent4="accent4" accent5="accent5" accent6="accent6" hlink="hlink" folHlink="folHlink"/>
    </a:extraClrScheme>
    <a:extraClrScheme>
      <a:clrScheme name="nctem1 9">
        <a:dk1>
          <a:srgbClr val="333300"/>
        </a:dk1>
        <a:lt1>
          <a:srgbClr val="FFFFFF"/>
        </a:lt1>
        <a:dk2>
          <a:srgbClr val="669900"/>
        </a:dk2>
        <a:lt2>
          <a:srgbClr val="FFFFCC"/>
        </a:lt2>
        <a:accent1>
          <a:srgbClr val="CCCC00"/>
        </a:accent1>
        <a:accent2>
          <a:srgbClr val="99CC00"/>
        </a:accent2>
        <a:accent3>
          <a:srgbClr val="B8CAAA"/>
        </a:accent3>
        <a:accent4>
          <a:srgbClr val="DADADA"/>
        </a:accent4>
        <a:accent5>
          <a:srgbClr val="E2E2AA"/>
        </a:accent5>
        <a:accent6>
          <a:srgbClr val="8AB900"/>
        </a:accent6>
        <a:hlink>
          <a:srgbClr val="336600"/>
        </a:hlink>
        <a:folHlink>
          <a:srgbClr val="FFFF66"/>
        </a:folHlink>
      </a:clrScheme>
      <a:clrMap bg1="dk2" tx1="lt1" bg2="dk1" tx2="lt2" accent1="accent1" accent2="accent2" accent3="accent3" accent4="accent4" accent5="accent5" accent6="accent6" hlink="hlink" folHlink="folHlink"/>
    </a:extraClrScheme>
    <a:extraClrScheme>
      <a:clrScheme name="nctem1 10">
        <a:dk1>
          <a:srgbClr val="333333"/>
        </a:dk1>
        <a:lt1>
          <a:srgbClr val="FFFFCC"/>
        </a:lt1>
        <a:dk2>
          <a:srgbClr val="660000"/>
        </a:dk2>
        <a:lt2>
          <a:srgbClr val="CCCCCC"/>
        </a:lt2>
        <a:accent1>
          <a:srgbClr val="FF6600"/>
        </a:accent1>
        <a:accent2>
          <a:srgbClr val="CC3300"/>
        </a:accent2>
        <a:accent3>
          <a:srgbClr val="B8AAAA"/>
        </a:accent3>
        <a:accent4>
          <a:srgbClr val="DADAAE"/>
        </a:accent4>
        <a:accent5>
          <a:srgbClr val="FFB8AA"/>
        </a:accent5>
        <a:accent6>
          <a:srgbClr val="B92D00"/>
        </a:accent6>
        <a:hlink>
          <a:srgbClr val="990000"/>
        </a:hlink>
        <a:folHlink>
          <a:srgbClr val="CC9900"/>
        </a:folHlink>
      </a:clrScheme>
      <a:clrMap bg1="dk2" tx1="lt1" bg2="dk1" tx2="lt2" accent1="accent1" accent2="accent2" accent3="accent3" accent4="accent4" accent5="accent5" accent6="accent6" hlink="hlink" folHlink="folHlink"/>
    </a:extraClrScheme>
    <a:extraClrScheme>
      <a:clrScheme name="nctem1 11">
        <a:dk1>
          <a:srgbClr val="000000"/>
        </a:dk1>
        <a:lt1>
          <a:srgbClr val="FFFFFF"/>
        </a:lt1>
        <a:dk2>
          <a:srgbClr val="00628C"/>
        </a:dk2>
        <a:lt2>
          <a:srgbClr val="5F5F5F"/>
        </a:lt2>
        <a:accent1>
          <a:srgbClr val="82E6DD"/>
        </a:accent1>
        <a:accent2>
          <a:srgbClr val="C8E2E8"/>
        </a:accent2>
        <a:accent3>
          <a:srgbClr val="FFFFFF"/>
        </a:accent3>
        <a:accent4>
          <a:srgbClr val="000000"/>
        </a:accent4>
        <a:accent5>
          <a:srgbClr val="C1F0EB"/>
        </a:accent5>
        <a:accent6>
          <a:srgbClr val="B5CDD2"/>
        </a:accent6>
        <a:hlink>
          <a:srgbClr val="00628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2ab0727a-99e5-45c7-9e57-8d52ba78b139"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3D034548B87C14980EC31A69CD20628" ma:contentTypeVersion="15" ma:contentTypeDescription="Create a new document." ma:contentTypeScope="" ma:versionID="26238eeb1285790a14eede976d9367dd">
  <xsd:schema xmlns:xsd="http://www.w3.org/2001/XMLSchema" xmlns:xs="http://www.w3.org/2001/XMLSchema" xmlns:p="http://schemas.microsoft.com/office/2006/metadata/properties" xmlns:ns3="2ab0727a-99e5-45c7-9e57-8d52ba78b139" xmlns:ns4="775b2210-0a37-4f55-b600-592468b7f081" targetNamespace="http://schemas.microsoft.com/office/2006/metadata/properties" ma:root="true" ma:fieldsID="76489523aec7664c5b1c0658d7390a9c" ns3:_="" ns4:_="">
    <xsd:import namespace="2ab0727a-99e5-45c7-9e57-8d52ba78b139"/>
    <xsd:import namespace="775b2210-0a37-4f55-b600-592468b7f081"/>
    <xsd:element name="properties">
      <xsd:complexType>
        <xsd:sequence>
          <xsd:element name="documentManagement">
            <xsd:complexType>
              <xsd:all>
                <xsd:element ref="ns3:MediaServiceMetadata" minOccurs="0"/>
                <xsd:element ref="ns3:MediaServiceFastMetadata" minOccurs="0"/>
                <xsd:element ref="ns3:MediaServiceObjectDetectorVersions" minOccurs="0"/>
                <xsd:element ref="ns3:_activity" minOccurs="0"/>
                <xsd:element ref="ns4:SharedWithUsers" minOccurs="0"/>
                <xsd:element ref="ns4:SharedWithDetails" minOccurs="0"/>
                <xsd:element ref="ns4:SharingHintHash" minOccurs="0"/>
                <xsd:element ref="ns3:MediaServiceSearchProperties" minOccurs="0"/>
                <xsd:element ref="ns3:MediaServiceDateTaken" minOccurs="0"/>
                <xsd:element ref="ns3:MediaServiceSystemTags" minOccurs="0"/>
                <xsd:element ref="ns3:MediaServiceGenerationTime" minOccurs="0"/>
                <xsd:element ref="ns3:MediaServiceEventHashCode" minOccurs="0"/>
                <xsd:element ref="ns3:MediaLengthInSeconds" minOccurs="0"/>
                <xsd:element ref="ns3:MediaServiceOCR"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ab0727a-99e5-45c7-9e57-8d52ba78b13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_activity" ma:index="11" nillable="true" ma:displayName="_activity" ma:hidden="true" ma:internalName="_activity">
      <xsd:simpleType>
        <xsd:restriction base="dms:Note"/>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SystemTags" ma:index="17" nillable="true" ma:displayName="MediaServiceSystemTags" ma:hidden="true" ma:internalName="MediaServiceSystemTags" ma:readOnly="true">
      <xsd:simpleType>
        <xsd:restriction base="dms:Note"/>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Location" ma:index="22"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75b2210-0a37-4f55-b600-592468b7f081"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6CFCB64-CFE9-4A5F-9E9B-7EAA4FCD25F4}">
  <ds:schemaRefs>
    <ds:schemaRef ds:uri="http://schemas.microsoft.com/sharepoint/v3/contenttype/forms"/>
  </ds:schemaRefs>
</ds:datastoreItem>
</file>

<file path=customXml/itemProps2.xml><?xml version="1.0" encoding="utf-8"?>
<ds:datastoreItem xmlns:ds="http://schemas.openxmlformats.org/officeDocument/2006/customXml" ds:itemID="{BF3520DA-A02A-4C01-86F5-53ADBB33DD51}">
  <ds:schemaRefs>
    <ds:schemaRef ds:uri="http://schemas.microsoft.com/office/2006/documentManagement/types"/>
    <ds:schemaRef ds:uri="http://purl.org/dc/elements/1.1/"/>
    <ds:schemaRef ds:uri="2ab0727a-99e5-45c7-9e57-8d52ba78b139"/>
    <ds:schemaRef ds:uri="http://schemas.openxmlformats.org/package/2006/metadata/core-properties"/>
    <ds:schemaRef ds:uri="http://schemas.microsoft.com/office/infopath/2007/PartnerControls"/>
    <ds:schemaRef ds:uri="http://purl.org/dc/dcmitype/"/>
    <ds:schemaRef ds:uri="http://purl.org/dc/terms/"/>
    <ds:schemaRef ds:uri="775b2210-0a37-4f55-b600-592468b7f081"/>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2A753C52-019D-4A3F-B28B-AF12BA7AEAE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ab0727a-99e5-45c7-9e57-8d52ba78b139"/>
    <ds:schemaRef ds:uri="775b2210-0a37-4f55-b600-592468b7f08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20</TotalTime>
  <Words>2889</Words>
  <Application>Microsoft Office PowerPoint</Application>
  <PresentationFormat>Widescreen</PresentationFormat>
  <Paragraphs>247</Paragraphs>
  <Slides>56</Slides>
  <Notes>33</Notes>
  <HiddenSlides>0</HiddenSlides>
  <MMClips>0</MMClips>
  <ScaleCrop>false</ScaleCrop>
  <HeadingPairs>
    <vt:vector size="6" baseType="variant">
      <vt:variant>
        <vt:lpstr>Fonts Used</vt:lpstr>
      </vt:variant>
      <vt:variant>
        <vt:i4>7</vt:i4>
      </vt:variant>
      <vt:variant>
        <vt:lpstr>Theme</vt:lpstr>
      </vt:variant>
      <vt:variant>
        <vt:i4>4</vt:i4>
      </vt:variant>
      <vt:variant>
        <vt:lpstr>Slide Titles</vt:lpstr>
      </vt:variant>
      <vt:variant>
        <vt:i4>56</vt:i4>
      </vt:variant>
    </vt:vector>
  </HeadingPairs>
  <TitlesOfParts>
    <vt:vector size="67" baseType="lpstr">
      <vt:lpstr>Arial</vt:lpstr>
      <vt:lpstr>Calibri</vt:lpstr>
      <vt:lpstr>Calibri Light</vt:lpstr>
      <vt:lpstr>Century Gothic</vt:lpstr>
      <vt:lpstr>Comic Sans MS</vt:lpstr>
      <vt:lpstr>Myriad Pro</vt:lpstr>
      <vt:lpstr>Times New Roman</vt:lpstr>
      <vt:lpstr>Office Theme</vt:lpstr>
      <vt:lpstr>Custom Design</vt:lpstr>
      <vt:lpstr>nctem1</vt:lpstr>
      <vt:lpstr>Office Theme</vt:lpstr>
      <vt:lpstr>St Paul's C of E Primary School </vt:lpstr>
      <vt:lpstr>PowerPoint Presentation</vt:lpstr>
      <vt:lpstr>Teaching maths in Reception at St Paul's</vt:lpstr>
      <vt:lpstr> To do this we use NCETM Mastering Number.   This is used throughout the school and builds on what the children learn in Reception.</vt:lpstr>
      <vt:lpstr>Why should you help your child at home?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https://axis.ncetm.org.uk/mastering-number-reception-ks1-202627/videos-reception/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Part-part-whole with dots</vt:lpstr>
      <vt:lpstr>PowerPoint Presentation</vt:lpstr>
      <vt:lpstr>You will also need to show the numbers on your fingers!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https://axis.ncetm.org.uk/mastering-number-reception-ks1-202627/videos-reception/ </vt:lpstr>
      <vt:lpstr>Home Learning</vt:lpstr>
      <vt:lpstr>PowerPoint Presentation</vt:lpstr>
      <vt:lpstr>Thank you!    Below is a link to a useful video about Mastering Number.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Mastering Number With Parents  Reception</dc:title>
  <dc:creator>Roy Broadfield</dc:creator>
  <cp:lastModifiedBy>E Wollaston</cp:lastModifiedBy>
  <cp:revision>18</cp:revision>
  <dcterms:created xsi:type="dcterms:W3CDTF">2022-06-01T09:13:54Z</dcterms:created>
  <dcterms:modified xsi:type="dcterms:W3CDTF">2026-10-13T16:15:44Z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0x01010043D034548B87C14980EC31A69CD20628</vt:lpwstr>
  </property>
</Properties>
</file>